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drawings/drawing1.xml" ContentType="application/vnd.openxmlformats-officedocument.drawingml.chartshapes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2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3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charts/chart3.xml" ContentType="application/vnd.openxmlformats-officedocument.drawingml.chart+xml"/>
  <Override PartName="/ppt/drawings/drawing2.xml" ContentType="application/vnd.openxmlformats-officedocument.drawingml.chartshapes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drawings/drawing3.xml" ContentType="application/vnd.openxmlformats-officedocument.drawingml.chartshapes+xml"/>
  <Override PartName="/ppt/charts/chart6.xml" ContentType="application/vnd.openxmlformats-officedocument.drawingml.chart+xml"/>
  <Override PartName="/ppt/drawings/drawing4.xml" ContentType="application/vnd.openxmlformats-officedocument.drawingml.chartshapes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notesSlides/notesSlide4.xml" ContentType="application/vnd.openxmlformats-officedocument.presentationml.notesSlide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charts/chart9.xml" ContentType="application/vnd.openxmlformats-officedocument.drawingml.chart+xml"/>
  <Override PartName="/ppt/drawings/drawing5.xml" ContentType="application/vnd.openxmlformats-officedocument.drawingml.chartshapes+xml"/>
  <Override PartName="/ppt/charts/chart10.xml" ContentType="application/vnd.openxmlformats-officedocument.drawingml.chart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72" r:id="rId1"/>
    <p:sldMasterId id="2147483773" r:id="rId2"/>
    <p:sldMasterId id="2147484535" r:id="rId3"/>
  </p:sldMasterIdLst>
  <p:notesMasterIdLst>
    <p:notesMasterId r:id="rId32"/>
  </p:notesMasterIdLst>
  <p:handoutMasterIdLst>
    <p:handoutMasterId r:id="rId33"/>
  </p:handoutMasterIdLst>
  <p:sldIdLst>
    <p:sldId id="338" r:id="rId4"/>
    <p:sldId id="334" r:id="rId5"/>
    <p:sldId id="329" r:id="rId6"/>
    <p:sldId id="326" r:id="rId7"/>
    <p:sldId id="327" r:id="rId8"/>
    <p:sldId id="325" r:id="rId9"/>
    <p:sldId id="335" r:id="rId10"/>
    <p:sldId id="351" r:id="rId11"/>
    <p:sldId id="356" r:id="rId12"/>
    <p:sldId id="357" r:id="rId13"/>
    <p:sldId id="358" r:id="rId14"/>
    <p:sldId id="332" r:id="rId15"/>
    <p:sldId id="333" r:id="rId16"/>
    <p:sldId id="328" r:id="rId17"/>
    <p:sldId id="331" r:id="rId18"/>
    <p:sldId id="336" r:id="rId19"/>
    <p:sldId id="339" r:id="rId20"/>
    <p:sldId id="346" r:id="rId21"/>
    <p:sldId id="348" r:id="rId22"/>
    <p:sldId id="342" r:id="rId23"/>
    <p:sldId id="343" r:id="rId24"/>
    <p:sldId id="344" r:id="rId25"/>
    <p:sldId id="359" r:id="rId26"/>
    <p:sldId id="350" r:id="rId27"/>
    <p:sldId id="349" r:id="rId28"/>
    <p:sldId id="352" r:id="rId29"/>
    <p:sldId id="360" r:id="rId30"/>
    <p:sldId id="345" r:id="rId31"/>
  </p:sldIdLst>
  <p:sldSz cx="9144000" cy="6858000" type="screen4x3"/>
  <p:notesSz cx="6797675" cy="9928225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2000" kern="1200">
        <a:solidFill>
          <a:srgbClr val="660033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rgbClr val="660033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rgbClr val="660033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rgbClr val="660033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rgbClr val="660033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000" kern="1200">
        <a:solidFill>
          <a:srgbClr val="660033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000" kern="1200">
        <a:solidFill>
          <a:srgbClr val="660033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000" kern="1200">
        <a:solidFill>
          <a:srgbClr val="660033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000" kern="1200">
        <a:solidFill>
          <a:srgbClr val="660033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CB5A2"/>
    <a:srgbClr val="0066FF"/>
    <a:srgbClr val="BBAEF0"/>
    <a:srgbClr val="BFAEF0"/>
    <a:srgbClr val="A1ECF9"/>
    <a:srgbClr val="E795C0"/>
    <a:srgbClr val="FF5050"/>
    <a:srgbClr val="D13386"/>
    <a:srgbClr val="6600FF"/>
    <a:srgbClr val="00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702" autoAdjust="0"/>
    <p:restoredTop sz="92663" autoAdjust="0"/>
  </p:normalViewPr>
  <p:slideViewPr>
    <p:cSldViewPr>
      <p:cViewPr>
        <p:scale>
          <a:sx n="70" d="100"/>
          <a:sy n="70" d="100"/>
        </p:scale>
        <p:origin x="-1380" y="-13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openxmlformats.org/officeDocument/2006/relationships/presProps" Target="presProp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theme" Target="theme/theme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.xlsx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8.xlsx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_____Microsoft_Excel2.xlsx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package" Target="../embeddings/_____Microsoft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4.xlsx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3.xml"/><Relationship Id="rId1" Type="http://schemas.openxmlformats.org/officeDocument/2006/relationships/package" Target="../embeddings/_____Microsoft_Excel5.xlsx"/></Relationships>
</file>

<file path=ppt/charts/_rels/chart6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4.xml"/><Relationship Id="rId1" Type="http://schemas.openxmlformats.org/officeDocument/2006/relationships/package" Target="../embeddings/_____Microsoft_Excel6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oleObject" Target="file:///E:\&#1089;&#1083;&#1072;&#1081;&#1076;&#1099;\2014%20&#1090;&#1072;&#1073;&#1083;&#1080;&#1094;&#1072;.xlsx" TargetMode="External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oleObject" Target="file:///E:\&#1089;&#1083;&#1072;&#1081;&#1076;&#1099;\2014%20&#1090;&#1072;&#1073;&#1083;&#1080;&#1094;&#1072;.xlsx" TargetMode="External"/></Relationships>
</file>

<file path=ppt/charts/_rels/chart9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5.xml"/><Relationship Id="rId1" Type="http://schemas.openxmlformats.org/officeDocument/2006/relationships/package" Target="../embeddings/_____Microsoft_Excel7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  <c:spPr>
        <a:ln>
          <a:noFill/>
        </a:ln>
      </c:spPr>
    </c:sideWall>
    <c:backWall>
      <c:thickness val="0"/>
      <c:spPr>
        <a:ln>
          <a:noFill/>
        </a:ln>
      </c:spPr>
    </c:backWall>
    <c:plotArea>
      <c:layout>
        <c:manualLayout>
          <c:layoutTarget val="inner"/>
          <c:xMode val="edge"/>
          <c:yMode val="edge"/>
          <c:x val="5.2148983446283756E-2"/>
          <c:y val="5.1400554097404488E-2"/>
          <c:w val="0.93229185646039325"/>
          <c:h val="0.70132465403435484"/>
        </c:manualLayout>
      </c:layout>
      <c:bar3DChart>
        <c:barDir val="col"/>
        <c:grouping val="stacked"/>
        <c:varyColors val="0"/>
        <c:ser>
          <c:idx val="0"/>
          <c:order val="0"/>
          <c:tx>
            <c:strRef>
              <c:f>'для слайда ВС'!$B$5</c:f>
              <c:strCache>
                <c:ptCount val="1"/>
                <c:pt idx="0">
                  <c:v>областной</c:v>
                </c:pt>
              </c:strCache>
            </c:strRef>
          </c:tx>
          <c:spPr>
            <a:solidFill>
              <a:srgbClr val="FF0000"/>
            </a:solidFill>
          </c:spPr>
          <c:invertIfNegative val="0"/>
          <c:cat>
            <c:strRef>
              <c:f>'для слайда ВС'!$A$6:$A$25</c:f>
              <c:strCache>
                <c:ptCount val="20"/>
                <c:pt idx="0">
                  <c:v>Воловский</c:v>
                </c:pt>
                <c:pt idx="1">
                  <c:v>Грязинский</c:v>
                </c:pt>
                <c:pt idx="2">
                  <c:v>Данковский</c:v>
                </c:pt>
                <c:pt idx="3">
                  <c:v>Добринский</c:v>
                </c:pt>
                <c:pt idx="4">
                  <c:v>Добровский</c:v>
                </c:pt>
                <c:pt idx="5">
                  <c:v>Долгоруковский</c:v>
                </c:pt>
                <c:pt idx="6">
                  <c:v>Елецкий</c:v>
                </c:pt>
                <c:pt idx="7">
                  <c:v>Измалковский</c:v>
                </c:pt>
                <c:pt idx="8">
                  <c:v>Задонский</c:v>
                </c:pt>
                <c:pt idx="9">
                  <c:v>Краснинский</c:v>
                </c:pt>
                <c:pt idx="10">
                  <c:v>Лебедянский</c:v>
                </c:pt>
                <c:pt idx="11">
                  <c:v>Лев-Толстовский</c:v>
                </c:pt>
                <c:pt idx="12">
                  <c:v>Липецкий</c:v>
                </c:pt>
                <c:pt idx="13">
                  <c:v>Становлянский</c:v>
                </c:pt>
                <c:pt idx="14">
                  <c:v>Тербунский</c:v>
                </c:pt>
                <c:pt idx="15">
                  <c:v>Усманский</c:v>
                </c:pt>
                <c:pt idx="16">
                  <c:v>Хлевенский</c:v>
                </c:pt>
                <c:pt idx="17">
                  <c:v>Чаплыгинский</c:v>
                </c:pt>
                <c:pt idx="18">
                  <c:v>г. Елец</c:v>
                </c:pt>
                <c:pt idx="19">
                  <c:v>г. Липецк</c:v>
                </c:pt>
              </c:strCache>
            </c:strRef>
          </c:cat>
          <c:val>
            <c:numRef>
              <c:f>'для слайда ВС'!$B$6:$B$25</c:f>
              <c:numCache>
                <c:formatCode>0.00</c:formatCode>
                <c:ptCount val="20"/>
                <c:pt idx="0">
                  <c:v>5.0743169999999997</c:v>
                </c:pt>
                <c:pt idx="1">
                  <c:v>23.182967999999999</c:v>
                </c:pt>
                <c:pt idx="2">
                  <c:v>11.332687</c:v>
                </c:pt>
                <c:pt idx="3">
                  <c:v>3.2667830000000002</c:v>
                </c:pt>
                <c:pt idx="4">
                  <c:v>3.4834529999999999</c:v>
                </c:pt>
                <c:pt idx="6">
                  <c:v>3.4579659999999999</c:v>
                </c:pt>
                <c:pt idx="8">
                  <c:v>10.961829</c:v>
                </c:pt>
                <c:pt idx="9">
                  <c:v>2.8976060000000001</c:v>
                </c:pt>
                <c:pt idx="10">
                  <c:v>8.1781760000000006</c:v>
                </c:pt>
                <c:pt idx="12">
                  <c:v>4.0388789999999997</c:v>
                </c:pt>
                <c:pt idx="15">
                  <c:v>23.710470000000001</c:v>
                </c:pt>
                <c:pt idx="16">
                  <c:v>5.0345460000000006</c:v>
                </c:pt>
                <c:pt idx="17">
                  <c:v>4.7743700000000002</c:v>
                </c:pt>
              </c:numCache>
            </c:numRef>
          </c:val>
        </c:ser>
        <c:ser>
          <c:idx val="1"/>
          <c:order val="1"/>
          <c:tx>
            <c:strRef>
              <c:f>'для слайда ВС'!$C$5</c:f>
              <c:strCache>
                <c:ptCount val="1"/>
                <c:pt idx="0">
                  <c:v>федеральный </c:v>
                </c:pt>
              </c:strCache>
            </c:strRef>
          </c:tx>
          <c:spPr>
            <a:solidFill>
              <a:srgbClr val="FFFF00"/>
            </a:solidFill>
          </c:spPr>
          <c:invertIfNegative val="0"/>
          <c:cat>
            <c:strRef>
              <c:f>'для слайда ВС'!$A$6:$A$25</c:f>
              <c:strCache>
                <c:ptCount val="20"/>
                <c:pt idx="0">
                  <c:v>Воловский</c:v>
                </c:pt>
                <c:pt idx="1">
                  <c:v>Грязинский</c:v>
                </c:pt>
                <c:pt idx="2">
                  <c:v>Данковский</c:v>
                </c:pt>
                <c:pt idx="3">
                  <c:v>Добринский</c:v>
                </c:pt>
                <c:pt idx="4">
                  <c:v>Добровский</c:v>
                </c:pt>
                <c:pt idx="5">
                  <c:v>Долгоруковский</c:v>
                </c:pt>
                <c:pt idx="6">
                  <c:v>Елецкий</c:v>
                </c:pt>
                <c:pt idx="7">
                  <c:v>Измалковский</c:v>
                </c:pt>
                <c:pt idx="8">
                  <c:v>Задонский</c:v>
                </c:pt>
                <c:pt idx="9">
                  <c:v>Краснинский</c:v>
                </c:pt>
                <c:pt idx="10">
                  <c:v>Лебедянский</c:v>
                </c:pt>
                <c:pt idx="11">
                  <c:v>Лев-Толстовский</c:v>
                </c:pt>
                <c:pt idx="12">
                  <c:v>Липецкий</c:v>
                </c:pt>
                <c:pt idx="13">
                  <c:v>Становлянский</c:v>
                </c:pt>
                <c:pt idx="14">
                  <c:v>Тербунский</c:v>
                </c:pt>
                <c:pt idx="15">
                  <c:v>Усманский</c:v>
                </c:pt>
                <c:pt idx="16">
                  <c:v>Хлевенский</c:v>
                </c:pt>
                <c:pt idx="17">
                  <c:v>Чаплыгинский</c:v>
                </c:pt>
                <c:pt idx="18">
                  <c:v>г. Елец</c:v>
                </c:pt>
                <c:pt idx="19">
                  <c:v>г. Липецк</c:v>
                </c:pt>
              </c:strCache>
            </c:strRef>
          </c:cat>
          <c:val>
            <c:numRef>
              <c:f>'для слайда ВС'!$C$6:$C$25</c:f>
              <c:numCache>
                <c:formatCode>General</c:formatCode>
                <c:ptCount val="20"/>
                <c:pt idx="0">
                  <c:v>0.378</c:v>
                </c:pt>
                <c:pt idx="1">
                  <c:v>1.617</c:v>
                </c:pt>
                <c:pt idx="2">
                  <c:v>2.6390000000000002</c:v>
                </c:pt>
                <c:pt idx="4">
                  <c:v>1.2989999999999999</c:v>
                </c:pt>
                <c:pt idx="6">
                  <c:v>0.96599999999999997</c:v>
                </c:pt>
                <c:pt idx="8">
                  <c:v>0.5</c:v>
                </c:pt>
                <c:pt idx="9">
                  <c:v>1.7749999999999999</c:v>
                </c:pt>
                <c:pt idx="10">
                  <c:v>5.0089999999999995</c:v>
                </c:pt>
                <c:pt idx="15">
                  <c:v>4.4399999999999995</c:v>
                </c:pt>
                <c:pt idx="17">
                  <c:v>0.79800000000000004</c:v>
                </c:pt>
              </c:numCache>
            </c:numRef>
          </c:val>
        </c:ser>
        <c:ser>
          <c:idx val="2"/>
          <c:order val="2"/>
          <c:tx>
            <c:strRef>
              <c:f>'для слайда ВС'!$D$5</c:f>
              <c:strCache>
                <c:ptCount val="1"/>
                <c:pt idx="0">
                  <c:v> местный </c:v>
                </c:pt>
              </c:strCache>
            </c:strRef>
          </c:tx>
          <c:spPr>
            <a:solidFill>
              <a:srgbClr val="00B050"/>
            </a:solidFill>
          </c:spPr>
          <c:invertIfNegative val="0"/>
          <c:cat>
            <c:strRef>
              <c:f>'для слайда ВС'!$A$6:$A$25</c:f>
              <c:strCache>
                <c:ptCount val="20"/>
                <c:pt idx="0">
                  <c:v>Воловский</c:v>
                </c:pt>
                <c:pt idx="1">
                  <c:v>Грязинский</c:v>
                </c:pt>
                <c:pt idx="2">
                  <c:v>Данковский</c:v>
                </c:pt>
                <c:pt idx="3">
                  <c:v>Добринский</c:v>
                </c:pt>
                <c:pt idx="4">
                  <c:v>Добровский</c:v>
                </c:pt>
                <c:pt idx="5">
                  <c:v>Долгоруковский</c:v>
                </c:pt>
                <c:pt idx="6">
                  <c:v>Елецкий</c:v>
                </c:pt>
                <c:pt idx="7">
                  <c:v>Измалковский</c:v>
                </c:pt>
                <c:pt idx="8">
                  <c:v>Задонский</c:v>
                </c:pt>
                <c:pt idx="9">
                  <c:v>Краснинский</c:v>
                </c:pt>
                <c:pt idx="10">
                  <c:v>Лебедянский</c:v>
                </c:pt>
                <c:pt idx="11">
                  <c:v>Лев-Толстовский</c:v>
                </c:pt>
                <c:pt idx="12">
                  <c:v>Липецкий</c:v>
                </c:pt>
                <c:pt idx="13">
                  <c:v>Становлянский</c:v>
                </c:pt>
                <c:pt idx="14">
                  <c:v>Тербунский</c:v>
                </c:pt>
                <c:pt idx="15">
                  <c:v>Усманский</c:v>
                </c:pt>
                <c:pt idx="16">
                  <c:v>Хлевенский</c:v>
                </c:pt>
                <c:pt idx="17">
                  <c:v>Чаплыгинский</c:v>
                </c:pt>
                <c:pt idx="18">
                  <c:v>г. Елец</c:v>
                </c:pt>
                <c:pt idx="19">
                  <c:v>г. Липецк</c:v>
                </c:pt>
              </c:strCache>
            </c:strRef>
          </c:cat>
          <c:val>
            <c:numRef>
              <c:f>'для слайда ВС'!$D$6:$D$25</c:f>
              <c:numCache>
                <c:formatCode>0.00</c:formatCode>
                <c:ptCount val="20"/>
                <c:pt idx="0">
                  <c:v>1.3439999999999999</c:v>
                </c:pt>
                <c:pt idx="1">
                  <c:v>7.129999999999999</c:v>
                </c:pt>
                <c:pt idx="2">
                  <c:v>5.5170000000000003</c:v>
                </c:pt>
                <c:pt idx="3">
                  <c:v>1.9139999999999999</c:v>
                </c:pt>
                <c:pt idx="4">
                  <c:v>1.0449999999999999</c:v>
                </c:pt>
                <c:pt idx="5">
                  <c:v>2.351</c:v>
                </c:pt>
                <c:pt idx="6">
                  <c:v>1.165</c:v>
                </c:pt>
                <c:pt idx="7">
                  <c:v>1.569</c:v>
                </c:pt>
                <c:pt idx="8">
                  <c:v>5.7671020000000004</c:v>
                </c:pt>
                <c:pt idx="9">
                  <c:v>2.3079999999999998</c:v>
                </c:pt>
                <c:pt idx="10">
                  <c:v>0.81299999999999994</c:v>
                </c:pt>
                <c:pt idx="11">
                  <c:v>0</c:v>
                </c:pt>
                <c:pt idx="12">
                  <c:v>15.76792</c:v>
                </c:pt>
                <c:pt idx="13">
                  <c:v>0.48499999999999999</c:v>
                </c:pt>
                <c:pt idx="14">
                  <c:v>0.96699999999999997</c:v>
                </c:pt>
                <c:pt idx="15">
                  <c:v>1.7230190000000001</c:v>
                </c:pt>
                <c:pt idx="16">
                  <c:v>3.0299299999999998</c:v>
                </c:pt>
                <c:pt idx="17">
                  <c:v>4.7050000000000001</c:v>
                </c:pt>
                <c:pt idx="18">
                  <c:v>3.0409999999999999</c:v>
                </c:pt>
                <c:pt idx="19">
                  <c:v>6.8949999999999996</c:v>
                </c:pt>
              </c:numCache>
            </c:numRef>
          </c:val>
        </c:ser>
        <c:ser>
          <c:idx val="3"/>
          <c:order val="3"/>
          <c:tx>
            <c:strRef>
              <c:f>'для слайда ВС'!$E$5</c:f>
              <c:strCache>
                <c:ptCount val="1"/>
                <c:pt idx="0">
                  <c:v>внебюджетные средства</c:v>
                </c:pt>
              </c:strCache>
            </c:strRef>
          </c:tx>
          <c:spPr>
            <a:solidFill>
              <a:srgbClr val="3333FF"/>
            </a:solidFill>
          </c:spPr>
          <c:invertIfNegative val="0"/>
          <c:cat>
            <c:strRef>
              <c:f>'для слайда ВС'!$A$6:$A$25</c:f>
              <c:strCache>
                <c:ptCount val="20"/>
                <c:pt idx="0">
                  <c:v>Воловский</c:v>
                </c:pt>
                <c:pt idx="1">
                  <c:v>Грязинский</c:v>
                </c:pt>
                <c:pt idx="2">
                  <c:v>Данковский</c:v>
                </c:pt>
                <c:pt idx="3">
                  <c:v>Добринский</c:v>
                </c:pt>
                <c:pt idx="4">
                  <c:v>Добровский</c:v>
                </c:pt>
                <c:pt idx="5">
                  <c:v>Долгоруковский</c:v>
                </c:pt>
                <c:pt idx="6">
                  <c:v>Елецкий</c:v>
                </c:pt>
                <c:pt idx="7">
                  <c:v>Измалковский</c:v>
                </c:pt>
                <c:pt idx="8">
                  <c:v>Задонский</c:v>
                </c:pt>
                <c:pt idx="9">
                  <c:v>Краснинский</c:v>
                </c:pt>
                <c:pt idx="10">
                  <c:v>Лебедянский</c:v>
                </c:pt>
                <c:pt idx="11">
                  <c:v>Лев-Толстовский</c:v>
                </c:pt>
                <c:pt idx="12">
                  <c:v>Липецкий</c:v>
                </c:pt>
                <c:pt idx="13">
                  <c:v>Становлянский</c:v>
                </c:pt>
                <c:pt idx="14">
                  <c:v>Тербунский</c:v>
                </c:pt>
                <c:pt idx="15">
                  <c:v>Усманский</c:v>
                </c:pt>
                <c:pt idx="16">
                  <c:v>Хлевенский</c:v>
                </c:pt>
                <c:pt idx="17">
                  <c:v>Чаплыгинский</c:v>
                </c:pt>
                <c:pt idx="18">
                  <c:v>г. Елец</c:v>
                </c:pt>
                <c:pt idx="19">
                  <c:v>г. Липецк</c:v>
                </c:pt>
              </c:strCache>
            </c:strRef>
          </c:cat>
          <c:val>
            <c:numRef>
              <c:f>'для слайда ВС'!$E$6:$E$25</c:f>
              <c:numCache>
                <c:formatCode>General</c:formatCode>
                <c:ptCount val="20"/>
                <c:pt idx="0">
                  <c:v>0</c:v>
                </c:pt>
                <c:pt idx="1">
                  <c:v>0</c:v>
                </c:pt>
                <c:pt idx="2">
                  <c:v>3.2829999999999999</c:v>
                </c:pt>
                <c:pt idx="3">
                  <c:v>0</c:v>
                </c:pt>
                <c:pt idx="4">
                  <c:v>0.214</c:v>
                </c:pt>
                <c:pt idx="5">
                  <c:v>0</c:v>
                </c:pt>
                <c:pt idx="6">
                  <c:v>0</c:v>
                </c:pt>
                <c:pt idx="7">
                  <c:v>0.223</c:v>
                </c:pt>
                <c:pt idx="8">
                  <c:v>0</c:v>
                </c:pt>
                <c:pt idx="9">
                  <c:v>1.381</c:v>
                </c:pt>
                <c:pt idx="10">
                  <c:v>0</c:v>
                </c:pt>
                <c:pt idx="11">
                  <c:v>0</c:v>
                </c:pt>
                <c:pt idx="12">
                  <c:v>1.4760000000000002</c:v>
                </c:pt>
                <c:pt idx="13">
                  <c:v>0.32100000000000001</c:v>
                </c:pt>
                <c:pt idx="14">
                  <c:v>0</c:v>
                </c:pt>
                <c:pt idx="15">
                  <c:v>0</c:v>
                </c:pt>
                <c:pt idx="16">
                  <c:v>0.84299999999999997</c:v>
                </c:pt>
                <c:pt idx="17">
                  <c:v>0.3</c:v>
                </c:pt>
                <c:pt idx="18">
                  <c:v>7.1880000000000006</c:v>
                </c:pt>
                <c:pt idx="19">
                  <c:v>61.86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34385280"/>
        <c:axId val="34399360"/>
        <c:axId val="0"/>
      </c:bar3DChart>
      <c:catAx>
        <c:axId val="34385280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050" b="1"/>
            </a:pPr>
            <a:endParaRPr lang="ru-RU"/>
          </a:p>
        </c:txPr>
        <c:crossAx val="34399360"/>
        <c:crosses val="autoZero"/>
        <c:auto val="1"/>
        <c:lblAlgn val="ctr"/>
        <c:lblOffset val="100"/>
        <c:noMultiLvlLbl val="0"/>
      </c:catAx>
      <c:valAx>
        <c:axId val="34399360"/>
        <c:scaling>
          <c:orientation val="minMax"/>
          <c:max val="50"/>
        </c:scaling>
        <c:delete val="0"/>
        <c:axPos val="l"/>
        <c:majorGridlines>
          <c:spPr>
            <a:ln>
              <a:noFill/>
            </a:ln>
          </c:spPr>
        </c:majorGridlines>
        <c:numFmt formatCode="0" sourceLinked="0"/>
        <c:majorTickMark val="out"/>
        <c:minorTickMark val="none"/>
        <c:tickLblPos val="nextTo"/>
        <c:txPr>
          <a:bodyPr/>
          <a:lstStyle/>
          <a:p>
            <a:pPr>
              <a:defRPr sz="1200" b="1"/>
            </a:pPr>
            <a:endParaRPr lang="ru-RU"/>
          </a:p>
        </c:txPr>
        <c:crossAx val="34385280"/>
        <c:crosses val="autoZero"/>
        <c:crossBetween val="between"/>
        <c:majorUnit val="10"/>
      </c:valAx>
    </c:plotArea>
    <c:legend>
      <c:legendPos val="r"/>
      <c:layout>
        <c:manualLayout>
          <c:xMode val="edge"/>
          <c:yMode val="edge"/>
          <c:x val="0.15938973133536974"/>
          <c:y val="2.7010072384614097E-2"/>
          <c:w val="0.77250287321628885"/>
          <c:h val="0.14042432195975502"/>
        </c:manualLayout>
      </c:layout>
      <c:overlay val="0"/>
      <c:txPr>
        <a:bodyPr/>
        <a:lstStyle/>
        <a:p>
          <a:pPr>
            <a:defRPr sz="1400" b="1"/>
          </a:pPr>
          <a:endParaRPr lang="ru-RU"/>
        </a:p>
      </c:txPr>
    </c:legend>
    <c:plotVisOnly val="1"/>
    <c:dispBlanksAs val="gap"/>
    <c:showDLblsOverMax val="0"/>
  </c:chart>
  <c:spPr>
    <a:ln>
      <a:noFill/>
    </a:ln>
  </c:spPr>
  <c:externalData r:id="rId1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hPercent val="73"/>
      <c:rotY val="20"/>
      <c:depthPercent val="100"/>
      <c:rAngAx val="1"/>
    </c:view3D>
    <c:floor>
      <c:thickness val="0"/>
      <c:spPr>
        <a:solidFill>
          <a:srgbClr val="CCECFF"/>
        </a:solidFill>
        <a:ln w="3175">
          <a:solidFill>
            <a:srgbClr val="000000"/>
          </a:solidFill>
          <a:prstDash val="solid"/>
        </a:ln>
      </c:spPr>
    </c:floor>
    <c:sideWall>
      <c:thickness val="0"/>
      <c:spPr>
        <a:noFill/>
        <a:ln w="25400">
          <a:noFill/>
        </a:ln>
      </c:spPr>
    </c:sideWall>
    <c:backWall>
      <c:thickness val="0"/>
      <c:spPr>
        <a:noFill/>
        <a:ln w="25400">
          <a:noFill/>
        </a:ln>
      </c:spPr>
    </c:backWall>
    <c:plotArea>
      <c:layout>
        <c:manualLayout>
          <c:layoutTarget val="inner"/>
          <c:xMode val="edge"/>
          <c:yMode val="edge"/>
          <c:x val="3.4958566860365158E-2"/>
          <c:y val="6.4871392100208883E-2"/>
          <c:w val="0.96504143313963486"/>
          <c:h val="0.78484438430311232"/>
        </c:manualLayout>
      </c:layout>
      <c:bar3DChart>
        <c:barDir val="col"/>
        <c:grouping val="clustered"/>
        <c:varyColors val="0"/>
        <c:ser>
          <c:idx val="0"/>
          <c:order val="0"/>
          <c:spPr>
            <a:solidFill>
              <a:schemeClr val="accent2">
                <a:lumMod val="75000"/>
              </a:schemeClr>
            </a:solidFill>
            <a:ln w="6830">
              <a:solidFill>
                <a:srgbClr val="000000"/>
              </a:solidFill>
              <a:prstDash val="solid"/>
            </a:ln>
            <a:scene3d>
              <a:camera prst="orthographicFront"/>
              <a:lightRig rig="threePt" dir="t"/>
            </a:scene3d>
            <a:sp3d>
              <a:contourClr>
                <a:srgbClr val="000000"/>
              </a:contourClr>
            </a:sp3d>
          </c:spPr>
          <c:invertIfNegative val="0"/>
          <c:dPt>
            <c:idx val="0"/>
            <c:invertIfNegative val="0"/>
            <c:bubble3D val="0"/>
          </c:dPt>
          <c:dPt>
            <c:idx val="1"/>
            <c:invertIfNegative val="0"/>
            <c:bubble3D val="0"/>
            <c:spPr>
              <a:solidFill>
                <a:schemeClr val="accent2">
                  <a:lumMod val="75000"/>
                </a:schemeClr>
              </a:solidFill>
              <a:ln w="6830">
                <a:solidFill>
                  <a:schemeClr val="tx1"/>
                </a:solidFill>
                <a:prstDash val="solid"/>
              </a:ln>
              <a:scene3d>
                <a:camera prst="orthographicFront"/>
                <a:lightRig rig="threePt" dir="t"/>
              </a:scene3d>
              <a:sp3d>
                <a:contourClr>
                  <a:srgbClr val="000000"/>
                </a:contourClr>
              </a:sp3d>
            </c:spPr>
          </c:dPt>
          <c:dPt>
            <c:idx val="2"/>
            <c:invertIfNegative val="0"/>
            <c:bubble3D val="0"/>
          </c:dPt>
          <c:dPt>
            <c:idx val="3"/>
            <c:invertIfNegative val="0"/>
            <c:bubble3D val="0"/>
          </c:dPt>
          <c:dPt>
            <c:idx val="4"/>
            <c:invertIfNegative val="0"/>
            <c:bubble3D val="0"/>
          </c:dPt>
          <c:dPt>
            <c:idx val="5"/>
            <c:invertIfNegative val="0"/>
            <c:bubble3D val="0"/>
          </c:dPt>
          <c:dPt>
            <c:idx val="6"/>
            <c:invertIfNegative val="0"/>
            <c:bubble3D val="0"/>
          </c:dPt>
          <c:dLbls>
            <c:dLbl>
              <c:idx val="0"/>
              <c:layout>
                <c:manualLayout>
                  <c:x val="1.2211735921793768E-2"/>
                  <c:y val="-3.344324782481245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1.1151324797181157E-2"/>
                  <c:y val="-4.165647353157250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1.2244159177937352E-2"/>
                  <c:y val="-4.878833774717908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8.3491591056960614E-3"/>
                  <c:y val="-2.938455321476122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1.3012874763068477E-2"/>
                  <c:y val="-4.127351558691214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>
                <c:manualLayout>
                  <c:x val="1.2660883343741009E-2"/>
                  <c:y val="-3.038094227442486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"/>
              <c:layout>
                <c:manualLayout>
                  <c:x val="2.1358431790244006E-2"/>
                  <c:y val="-1.2847567764338241E-2"/>
                </c:manualLayout>
              </c:layout>
              <c:tx>
                <c:rich>
                  <a:bodyPr/>
                  <a:lstStyle/>
                  <a:p>
                    <a:r>
                      <a:rPr lang="ru-RU" sz="1200" b="1"/>
                      <a:t>1234</a:t>
                    </a:r>
                    <a:endParaRPr lang="ru-RU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</c:dLbl>
            <c:dLbl>
              <c:idx val="7"/>
              <c:layout>
                <c:manualLayout>
                  <c:x val="1.1558606400669308E-2"/>
                  <c:y val="-2.463812511239931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8"/>
              <c:layout>
                <c:manualLayout>
                  <c:x val="7.0224719101123594E-3"/>
                  <c:y val="-1.7241379310344737E-2"/>
                </c:manualLayout>
              </c:layout>
              <c:tx>
                <c:rich>
                  <a:bodyPr/>
                  <a:lstStyle/>
                  <a:p>
                    <a:r>
                      <a:rPr sz="1200" b="1"/>
                      <a:t>1036</a:t>
                    </a:r>
                    <a:endParaRPr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</c:dLbl>
            <c:dLbl>
              <c:idx val="9"/>
              <c:layout>
                <c:manualLayout>
                  <c:x val="1.1235955056179879E-2"/>
                  <c:y val="-1.9704433497536856E-2"/>
                </c:manualLayout>
              </c:layout>
              <c:tx>
                <c:rich>
                  <a:bodyPr/>
                  <a:lstStyle/>
                  <a:p>
                    <a:r>
                      <a:rPr sz="1200" b="1"/>
                      <a:t>498</a:t>
                    </a:r>
                    <a:endParaRPr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</c:dLbl>
            <c:dLbl>
              <c:idx val="11"/>
              <c:layout>
                <c:manualLayout>
                  <c:x val="5.3274338220006053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noFill/>
              <a:ln w="18540">
                <a:noFill/>
              </a:ln>
            </c:spPr>
            <c:txPr>
              <a:bodyPr/>
              <a:lstStyle/>
              <a:p>
                <a:pPr>
                  <a:defRPr sz="1200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Лист1!$G$6:$M$6</c:f>
              <c:strCache>
                <c:ptCount val="7"/>
                <c:pt idx="0">
                  <c:v>2008</c:v>
                </c:pt>
                <c:pt idx="1">
                  <c:v>2009</c:v>
                </c:pt>
                <c:pt idx="2">
                  <c:v>2010</c:v>
                </c:pt>
                <c:pt idx="3">
                  <c:v>2011</c:v>
                </c:pt>
                <c:pt idx="4">
                  <c:v>2012</c:v>
                </c:pt>
                <c:pt idx="5">
                  <c:v>1 этап 13-14гг.</c:v>
                </c:pt>
                <c:pt idx="6">
                  <c:v>2 этап 14-15гг.</c:v>
                </c:pt>
              </c:strCache>
            </c:strRef>
          </c:cat>
          <c:val>
            <c:numRef>
              <c:f>Лист1!$G$7:$M$7</c:f>
              <c:numCache>
                <c:formatCode>General</c:formatCode>
                <c:ptCount val="7"/>
                <c:pt idx="0">
                  <c:v>2204</c:v>
                </c:pt>
                <c:pt idx="1">
                  <c:v>1721</c:v>
                </c:pt>
                <c:pt idx="2">
                  <c:v>875</c:v>
                </c:pt>
                <c:pt idx="3">
                  <c:v>1036</c:v>
                </c:pt>
                <c:pt idx="4">
                  <c:v>502</c:v>
                </c:pt>
                <c:pt idx="5">
                  <c:v>1211</c:v>
                </c:pt>
                <c:pt idx="6">
                  <c:v>1234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shape val="box"/>
        <c:axId val="139409664"/>
        <c:axId val="139427840"/>
        <c:axId val="0"/>
      </c:bar3DChart>
      <c:catAx>
        <c:axId val="13940966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low"/>
        <c:spPr>
          <a:ln w="1707">
            <a:solidFill>
              <a:srgbClr val="000000"/>
            </a:solidFill>
            <a:prstDash val="solid"/>
          </a:ln>
        </c:spPr>
        <c:txPr>
          <a:bodyPr rot="5400000" vert="horz"/>
          <a:lstStyle/>
          <a:p>
            <a:pPr>
              <a:defRPr sz="900" b="1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ru-RU"/>
          </a:p>
        </c:txPr>
        <c:crossAx val="139427840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139427840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139409664"/>
        <c:crosses val="autoZero"/>
        <c:crossBetween val="between"/>
      </c:valAx>
      <c:spPr>
        <a:noFill/>
        <a:ln w="18537">
          <a:noFill/>
        </a:ln>
      </c:spPr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617" b="0" i="0" u="none" strike="noStrike" baseline="0">
          <a:solidFill>
            <a:srgbClr val="000000"/>
          </a:solidFill>
          <a:latin typeface="Times New Roman"/>
          <a:ea typeface="Times New Roman"/>
          <a:cs typeface="Times New Roman"/>
        </a:defRPr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5.8266198738373839E-2"/>
          <c:y val="5.1400554097404488E-2"/>
          <c:w val="0.75205460391029122"/>
          <c:h val="0.81542031204432774"/>
        </c:manualLayout>
      </c:layout>
      <c:bar3DChart>
        <c:barDir val="col"/>
        <c:grouping val="stacked"/>
        <c:varyColors val="0"/>
        <c:ser>
          <c:idx val="0"/>
          <c:order val="0"/>
          <c:tx>
            <c:strRef>
              <c:f>'деньги программа'!$E$31</c:f>
              <c:strCache>
                <c:ptCount val="1"/>
                <c:pt idx="0">
                  <c:v>ГП "Соцразвитие села"</c:v>
                </c:pt>
              </c:strCache>
            </c:strRef>
          </c:tx>
          <c:spPr>
            <a:solidFill>
              <a:srgbClr val="00B050"/>
            </a:solidFill>
          </c:spPr>
          <c:invertIfNegative val="0"/>
          <c:dLbls>
            <c:txPr>
              <a:bodyPr/>
              <a:lstStyle/>
              <a:p>
                <a:pPr>
                  <a:defRPr sz="12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'деньги программа'!$F$30:$G$30</c:f>
              <c:strCache>
                <c:ptCount val="2"/>
                <c:pt idx="0">
                  <c:v>2013 год</c:v>
                </c:pt>
                <c:pt idx="1">
                  <c:v>2014 год</c:v>
                </c:pt>
              </c:strCache>
            </c:strRef>
          </c:cat>
          <c:val>
            <c:numRef>
              <c:f>'деньги программа'!$F$31:$G$31</c:f>
              <c:numCache>
                <c:formatCode>0.00</c:formatCode>
                <c:ptCount val="2"/>
                <c:pt idx="0" formatCode="General">
                  <c:v>34.200000000000003</c:v>
                </c:pt>
                <c:pt idx="1">
                  <c:v>51.336992000000002</c:v>
                </c:pt>
              </c:numCache>
            </c:numRef>
          </c:val>
        </c:ser>
        <c:ser>
          <c:idx val="1"/>
          <c:order val="1"/>
          <c:tx>
            <c:strRef>
              <c:f>'деньги программа'!$E$32</c:f>
              <c:strCache>
                <c:ptCount val="1"/>
                <c:pt idx="0">
                  <c:v>Субсидии на мероприятия по ВС и ВО</c:v>
                </c:pt>
              </c:strCache>
            </c:strRef>
          </c:tx>
          <c:spPr>
            <a:solidFill>
              <a:srgbClr val="FF6600"/>
            </a:solidFill>
          </c:spPr>
          <c:invertIfNegative val="0"/>
          <c:dLbls>
            <c:txPr>
              <a:bodyPr/>
              <a:lstStyle/>
              <a:p>
                <a:pPr>
                  <a:defRPr sz="12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'деньги программа'!$F$30:$G$30</c:f>
              <c:strCache>
                <c:ptCount val="2"/>
                <c:pt idx="0">
                  <c:v>2013 год</c:v>
                </c:pt>
                <c:pt idx="1">
                  <c:v>2014 год</c:v>
                </c:pt>
              </c:strCache>
            </c:strRef>
          </c:cat>
          <c:val>
            <c:numRef>
              <c:f>'деньги программа'!$F$32:$G$32</c:f>
              <c:numCache>
                <c:formatCode>0.00</c:formatCode>
                <c:ptCount val="2"/>
                <c:pt idx="0" formatCode="General">
                  <c:v>313.3</c:v>
                </c:pt>
                <c:pt idx="1">
                  <c:v>347.38266900000002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39092224"/>
        <c:axId val="39093760"/>
        <c:axId val="0"/>
      </c:bar3DChart>
      <c:catAx>
        <c:axId val="3909222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 b="1"/>
            </a:pPr>
            <a:endParaRPr lang="ru-RU"/>
          </a:p>
        </c:txPr>
        <c:crossAx val="39093760"/>
        <c:crosses val="autoZero"/>
        <c:auto val="1"/>
        <c:lblAlgn val="ctr"/>
        <c:lblOffset val="100"/>
        <c:noMultiLvlLbl val="0"/>
      </c:catAx>
      <c:valAx>
        <c:axId val="3909376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39092224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3.4477171808883142E-2"/>
          <c:y val="6.9598970506312696E-3"/>
          <c:w val="0.70828282040137791"/>
          <c:h val="0.16743438320209975"/>
        </c:manualLayout>
      </c:layout>
      <c:overlay val="0"/>
      <c:txPr>
        <a:bodyPr/>
        <a:lstStyle/>
        <a:p>
          <a:pPr>
            <a:defRPr sz="1400" b="1"/>
          </a:pPr>
          <a:endParaRPr lang="ru-RU"/>
        </a:p>
      </c:txPr>
    </c:legend>
    <c:plotVisOnly val="1"/>
    <c:dispBlanksAs val="gap"/>
    <c:showDLblsOverMax val="0"/>
  </c:chart>
  <c:externalData r:id="rId1">
    <c:autoUpdate val="0"/>
  </c:externalData>
  <c:userShapes r:id="rId2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4.8897880820453002E-2"/>
          <c:y val="3.113212360334008E-2"/>
          <c:w val="0.95110211917954701"/>
          <c:h val="0.69967619684048366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'потери + уделка'!$B$6:$B$7</c:f>
              <c:strCache>
                <c:ptCount val="1"/>
                <c:pt idx="0">
                  <c:v>2013</c:v>
                </c:pt>
              </c:strCache>
            </c:strRef>
          </c:tx>
          <c:spPr>
            <a:solidFill>
              <a:srgbClr val="0000FF"/>
            </a:solidFill>
          </c:spPr>
          <c:invertIfNegative val="0"/>
          <c:dLbls>
            <c:txPr>
              <a:bodyPr/>
              <a:lstStyle/>
              <a:p>
                <a:pPr>
                  <a:defRPr sz="1200" b="1"/>
                </a:pPr>
                <a:endParaRPr lang="ru-RU"/>
              </a:p>
            </c:txPr>
            <c:dLblPos val="inBase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'потери + уделка'!$A$8:$A$25</c:f>
              <c:strCache>
                <c:ptCount val="18"/>
                <c:pt idx="0">
                  <c:v>Воловский</c:v>
                </c:pt>
                <c:pt idx="1">
                  <c:v>Грязинский</c:v>
                </c:pt>
                <c:pt idx="2">
                  <c:v>Данковский</c:v>
                </c:pt>
                <c:pt idx="3">
                  <c:v>Добринский</c:v>
                </c:pt>
                <c:pt idx="4">
                  <c:v>Добровский</c:v>
                </c:pt>
                <c:pt idx="5">
                  <c:v>Долгоруковский</c:v>
                </c:pt>
                <c:pt idx="6">
                  <c:v>Елецкий</c:v>
                </c:pt>
                <c:pt idx="7">
                  <c:v>Задонский</c:v>
                </c:pt>
                <c:pt idx="8">
                  <c:v>Измалковский</c:v>
                </c:pt>
                <c:pt idx="9">
                  <c:v>Краснинский</c:v>
                </c:pt>
                <c:pt idx="10">
                  <c:v>Лебедянский</c:v>
                </c:pt>
                <c:pt idx="11">
                  <c:v>Лев-Толстовский</c:v>
                </c:pt>
                <c:pt idx="12">
                  <c:v>Липецкий</c:v>
                </c:pt>
                <c:pt idx="13">
                  <c:v>Становлянский</c:v>
                </c:pt>
                <c:pt idx="14">
                  <c:v>Тербунский</c:v>
                </c:pt>
                <c:pt idx="15">
                  <c:v>Усманский</c:v>
                </c:pt>
                <c:pt idx="16">
                  <c:v>Хлевенский</c:v>
                </c:pt>
                <c:pt idx="17">
                  <c:v>Чаплыгинский</c:v>
                </c:pt>
              </c:strCache>
            </c:strRef>
          </c:cat>
          <c:val>
            <c:numRef>
              <c:f>'потери + уделка'!$B$8:$B$25</c:f>
              <c:numCache>
                <c:formatCode>General</c:formatCode>
                <c:ptCount val="18"/>
                <c:pt idx="0">
                  <c:v>1</c:v>
                </c:pt>
                <c:pt idx="1">
                  <c:v>0.5</c:v>
                </c:pt>
                <c:pt idx="2">
                  <c:v>1.4</c:v>
                </c:pt>
                <c:pt idx="3">
                  <c:v>1.3</c:v>
                </c:pt>
                <c:pt idx="4">
                  <c:v>1.3</c:v>
                </c:pt>
                <c:pt idx="5">
                  <c:v>1.8</c:v>
                </c:pt>
                <c:pt idx="6">
                  <c:v>2.4</c:v>
                </c:pt>
                <c:pt idx="7">
                  <c:v>1.1000000000000001</c:v>
                </c:pt>
                <c:pt idx="8">
                  <c:v>2.8</c:v>
                </c:pt>
                <c:pt idx="9">
                  <c:v>3</c:v>
                </c:pt>
                <c:pt idx="10">
                  <c:v>2.2400000000000002</c:v>
                </c:pt>
                <c:pt idx="11">
                  <c:v>1.08</c:v>
                </c:pt>
                <c:pt idx="12">
                  <c:v>1.58</c:v>
                </c:pt>
                <c:pt idx="13">
                  <c:v>2.66</c:v>
                </c:pt>
                <c:pt idx="14">
                  <c:v>1.42</c:v>
                </c:pt>
                <c:pt idx="15">
                  <c:v>0.92</c:v>
                </c:pt>
                <c:pt idx="16">
                  <c:v>2.08</c:v>
                </c:pt>
                <c:pt idx="17">
                  <c:v>0.97</c:v>
                </c:pt>
              </c:numCache>
            </c:numRef>
          </c:val>
        </c:ser>
        <c:ser>
          <c:idx val="1"/>
          <c:order val="1"/>
          <c:tx>
            <c:strRef>
              <c:f>'потери + уделка'!$C$6:$C$7</c:f>
              <c:strCache>
                <c:ptCount val="1"/>
                <c:pt idx="0">
                  <c:v>2014</c:v>
                </c:pt>
              </c:strCache>
            </c:strRef>
          </c:tx>
          <c:spPr>
            <a:solidFill>
              <a:srgbClr val="FF0000"/>
            </a:solidFill>
            <a:ln>
              <a:solidFill>
                <a:srgbClr val="FF0000"/>
              </a:solidFill>
            </a:ln>
          </c:spPr>
          <c:invertIfNegative val="0"/>
          <c:dLbls>
            <c:txPr>
              <a:bodyPr/>
              <a:lstStyle/>
              <a:p>
                <a:pPr>
                  <a:defRPr sz="1200" b="1"/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'потери + уделка'!$A$8:$A$25</c:f>
              <c:strCache>
                <c:ptCount val="18"/>
                <c:pt idx="0">
                  <c:v>Воловский</c:v>
                </c:pt>
                <c:pt idx="1">
                  <c:v>Грязинский</c:v>
                </c:pt>
                <c:pt idx="2">
                  <c:v>Данковский</c:v>
                </c:pt>
                <c:pt idx="3">
                  <c:v>Добринский</c:v>
                </c:pt>
                <c:pt idx="4">
                  <c:v>Добровский</c:v>
                </c:pt>
                <c:pt idx="5">
                  <c:v>Долгоруковский</c:v>
                </c:pt>
                <c:pt idx="6">
                  <c:v>Елецкий</c:v>
                </c:pt>
                <c:pt idx="7">
                  <c:v>Задонский</c:v>
                </c:pt>
                <c:pt idx="8">
                  <c:v>Измалковский</c:v>
                </c:pt>
                <c:pt idx="9">
                  <c:v>Краснинский</c:v>
                </c:pt>
                <c:pt idx="10">
                  <c:v>Лебедянский</c:v>
                </c:pt>
                <c:pt idx="11">
                  <c:v>Лев-Толстовский</c:v>
                </c:pt>
                <c:pt idx="12">
                  <c:v>Липецкий</c:v>
                </c:pt>
                <c:pt idx="13">
                  <c:v>Становлянский</c:v>
                </c:pt>
                <c:pt idx="14">
                  <c:v>Тербунский</c:v>
                </c:pt>
                <c:pt idx="15">
                  <c:v>Усманский</c:v>
                </c:pt>
                <c:pt idx="16">
                  <c:v>Хлевенский</c:v>
                </c:pt>
                <c:pt idx="17">
                  <c:v>Чаплыгинский</c:v>
                </c:pt>
              </c:strCache>
            </c:strRef>
          </c:cat>
          <c:val>
            <c:numRef>
              <c:f>'потери + уделка'!$C$8:$C$25</c:f>
              <c:numCache>
                <c:formatCode>General</c:formatCode>
                <c:ptCount val="18"/>
                <c:pt idx="0">
                  <c:v>1.9</c:v>
                </c:pt>
                <c:pt idx="1">
                  <c:v>0.45</c:v>
                </c:pt>
                <c:pt idx="2">
                  <c:v>2.13</c:v>
                </c:pt>
                <c:pt idx="3">
                  <c:v>2.2000000000000002</c:v>
                </c:pt>
                <c:pt idx="4">
                  <c:v>2.06</c:v>
                </c:pt>
                <c:pt idx="5">
                  <c:v>1.73</c:v>
                </c:pt>
                <c:pt idx="6">
                  <c:v>1.93</c:v>
                </c:pt>
                <c:pt idx="7">
                  <c:v>0.9</c:v>
                </c:pt>
                <c:pt idx="8">
                  <c:v>4.08</c:v>
                </c:pt>
                <c:pt idx="9">
                  <c:v>3.83</c:v>
                </c:pt>
                <c:pt idx="10">
                  <c:v>2.31</c:v>
                </c:pt>
                <c:pt idx="11">
                  <c:v>1.91</c:v>
                </c:pt>
                <c:pt idx="12">
                  <c:v>3.22</c:v>
                </c:pt>
                <c:pt idx="13">
                  <c:v>3.81</c:v>
                </c:pt>
                <c:pt idx="14">
                  <c:v>1.5</c:v>
                </c:pt>
                <c:pt idx="15">
                  <c:v>2.48</c:v>
                </c:pt>
                <c:pt idx="16">
                  <c:v>1.1000000000000001</c:v>
                </c:pt>
                <c:pt idx="17">
                  <c:v>0.7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06170240"/>
        <c:axId val="106171776"/>
      </c:barChart>
      <c:catAx>
        <c:axId val="106170240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100" b="1"/>
            </a:pPr>
            <a:endParaRPr lang="ru-RU"/>
          </a:p>
        </c:txPr>
        <c:crossAx val="106171776"/>
        <c:crosses val="autoZero"/>
        <c:auto val="1"/>
        <c:lblAlgn val="ctr"/>
        <c:lblOffset val="100"/>
        <c:noMultiLvlLbl val="0"/>
      </c:catAx>
      <c:valAx>
        <c:axId val="106171776"/>
        <c:scaling>
          <c:orientation val="minMax"/>
        </c:scaling>
        <c:delete val="1"/>
        <c:axPos val="l"/>
        <c:majorGridlines>
          <c:spPr>
            <a:ln>
              <a:noFill/>
            </a:ln>
          </c:spPr>
        </c:majorGridlines>
        <c:numFmt formatCode="General" sourceLinked="1"/>
        <c:majorTickMark val="out"/>
        <c:minorTickMark val="none"/>
        <c:tickLblPos val="nextTo"/>
        <c:crossAx val="106170240"/>
        <c:crosses val="autoZero"/>
        <c:crossBetween val="between"/>
      </c:valAx>
      <c:spPr>
        <a:ln>
          <a:noFill/>
        </a:ln>
      </c:spPr>
    </c:plotArea>
    <c:legend>
      <c:legendPos val="t"/>
      <c:layout>
        <c:manualLayout>
          <c:xMode val="edge"/>
          <c:yMode val="edge"/>
          <c:x val="2.2792261889620132E-2"/>
          <c:y val="1.579426498216616E-2"/>
          <c:w val="0.27508578569429859"/>
          <c:h val="6.2377397536260482E-2"/>
        </c:manualLayout>
      </c:layout>
      <c:overlay val="0"/>
      <c:txPr>
        <a:bodyPr/>
        <a:lstStyle/>
        <a:p>
          <a:pPr>
            <a:defRPr sz="2000" b="1"/>
          </a:pPr>
          <a:endParaRPr lang="ru-RU"/>
        </a:p>
      </c:txPr>
    </c:legend>
    <c:plotVisOnly val="1"/>
    <c:dispBlanksAs val="gap"/>
    <c:showDLblsOverMax val="0"/>
  </c:chart>
  <c:spPr>
    <a:ln>
      <a:noFill/>
    </a:ln>
  </c:spPr>
  <c:externalData r:id="rId1">
    <c:autoUpdate val="0"/>
  </c:externalData>
  <c:userShapes r:id="rId2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3.5352900750830835E-2"/>
          <c:y val="1.6875133618687758E-2"/>
          <c:w val="0.96168647321862544"/>
          <c:h val="0.73103819622395882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'потери + уделка'!$D$33</c:f>
              <c:strCache>
                <c:ptCount val="1"/>
                <c:pt idx="0">
                  <c:v>2013 год</c:v>
                </c:pt>
              </c:strCache>
            </c:strRef>
          </c:tx>
          <c:spPr>
            <a:solidFill>
              <a:srgbClr val="0066FF"/>
            </a:solidFill>
          </c:spPr>
          <c:invertIfNegative val="0"/>
          <c:cat>
            <c:strRef>
              <c:f>'потери + уделка'!$A$34:$A$51</c:f>
              <c:strCache>
                <c:ptCount val="18"/>
                <c:pt idx="0">
                  <c:v>Воловский</c:v>
                </c:pt>
                <c:pt idx="1">
                  <c:v>Грязинский</c:v>
                </c:pt>
                <c:pt idx="2">
                  <c:v>Данковский</c:v>
                </c:pt>
                <c:pt idx="3">
                  <c:v>Добринский</c:v>
                </c:pt>
                <c:pt idx="4">
                  <c:v>Добровский</c:v>
                </c:pt>
                <c:pt idx="5">
                  <c:v>Долгоруковский</c:v>
                </c:pt>
                <c:pt idx="6">
                  <c:v>Елецкий</c:v>
                </c:pt>
                <c:pt idx="7">
                  <c:v>Задонский</c:v>
                </c:pt>
                <c:pt idx="8">
                  <c:v>Измалковский</c:v>
                </c:pt>
                <c:pt idx="9">
                  <c:v>Краснинский</c:v>
                </c:pt>
                <c:pt idx="10">
                  <c:v>Лебедянский</c:v>
                </c:pt>
                <c:pt idx="11">
                  <c:v>Лев-Толстовский</c:v>
                </c:pt>
                <c:pt idx="12">
                  <c:v>Липецкий</c:v>
                </c:pt>
                <c:pt idx="13">
                  <c:v>Становлянский</c:v>
                </c:pt>
                <c:pt idx="14">
                  <c:v>Тербунский</c:v>
                </c:pt>
                <c:pt idx="15">
                  <c:v>Усманский</c:v>
                </c:pt>
                <c:pt idx="16">
                  <c:v>Хлевенский</c:v>
                </c:pt>
                <c:pt idx="17">
                  <c:v>Чаплыгинский</c:v>
                </c:pt>
              </c:strCache>
            </c:strRef>
          </c:cat>
          <c:val>
            <c:numRef>
              <c:f>'потери + уделка'!$D$34:$D$51</c:f>
              <c:numCache>
                <c:formatCode>General</c:formatCode>
                <c:ptCount val="18"/>
                <c:pt idx="0">
                  <c:v>21.6</c:v>
                </c:pt>
                <c:pt idx="1">
                  <c:v>14.6</c:v>
                </c:pt>
                <c:pt idx="2">
                  <c:v>43.6</c:v>
                </c:pt>
                <c:pt idx="3">
                  <c:v>35.5</c:v>
                </c:pt>
                <c:pt idx="4">
                  <c:v>20.100000000000001</c:v>
                </c:pt>
                <c:pt idx="5">
                  <c:v>19.600000000000001</c:v>
                </c:pt>
                <c:pt idx="6">
                  <c:v>7.8</c:v>
                </c:pt>
                <c:pt idx="7">
                  <c:v>27.7</c:v>
                </c:pt>
                <c:pt idx="8">
                  <c:v>20</c:v>
                </c:pt>
                <c:pt idx="9">
                  <c:v>23</c:v>
                </c:pt>
                <c:pt idx="10">
                  <c:v>34.6</c:v>
                </c:pt>
                <c:pt idx="11">
                  <c:v>22.3</c:v>
                </c:pt>
                <c:pt idx="12">
                  <c:v>15.9</c:v>
                </c:pt>
                <c:pt idx="13">
                  <c:v>20.399999999999999</c:v>
                </c:pt>
                <c:pt idx="14">
                  <c:v>20</c:v>
                </c:pt>
                <c:pt idx="15">
                  <c:v>18</c:v>
                </c:pt>
                <c:pt idx="16">
                  <c:v>19.899999999999999</c:v>
                </c:pt>
                <c:pt idx="17">
                  <c:v>18</c:v>
                </c:pt>
              </c:numCache>
            </c:numRef>
          </c:val>
        </c:ser>
        <c:ser>
          <c:idx val="1"/>
          <c:order val="1"/>
          <c:tx>
            <c:strRef>
              <c:f>'потери + уделка'!$E$33</c:f>
              <c:strCache>
                <c:ptCount val="1"/>
                <c:pt idx="0">
                  <c:v>2014 год</c:v>
                </c:pt>
              </c:strCache>
            </c:strRef>
          </c:tx>
          <c:spPr>
            <a:solidFill>
              <a:srgbClr val="FF0000"/>
            </a:solidFill>
          </c:spPr>
          <c:invertIfNegative val="0"/>
          <c:dLbls>
            <c:txPr>
              <a:bodyPr/>
              <a:lstStyle/>
              <a:p>
                <a:pPr>
                  <a:defRPr sz="1200" b="1"/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'потери + уделка'!$A$34:$A$51</c:f>
              <c:strCache>
                <c:ptCount val="18"/>
                <c:pt idx="0">
                  <c:v>Воловский</c:v>
                </c:pt>
                <c:pt idx="1">
                  <c:v>Грязинский</c:v>
                </c:pt>
                <c:pt idx="2">
                  <c:v>Данковский</c:v>
                </c:pt>
                <c:pt idx="3">
                  <c:v>Добринский</c:v>
                </c:pt>
                <c:pt idx="4">
                  <c:v>Добровский</c:v>
                </c:pt>
                <c:pt idx="5">
                  <c:v>Долгоруковский</c:v>
                </c:pt>
                <c:pt idx="6">
                  <c:v>Елецкий</c:v>
                </c:pt>
                <c:pt idx="7">
                  <c:v>Задонский</c:v>
                </c:pt>
                <c:pt idx="8">
                  <c:v>Измалковский</c:v>
                </c:pt>
                <c:pt idx="9">
                  <c:v>Краснинский</c:v>
                </c:pt>
                <c:pt idx="10">
                  <c:v>Лебедянский</c:v>
                </c:pt>
                <c:pt idx="11">
                  <c:v>Лев-Толстовский</c:v>
                </c:pt>
                <c:pt idx="12">
                  <c:v>Липецкий</c:v>
                </c:pt>
                <c:pt idx="13">
                  <c:v>Становлянский</c:v>
                </c:pt>
                <c:pt idx="14">
                  <c:v>Тербунский</c:v>
                </c:pt>
                <c:pt idx="15">
                  <c:v>Усманский</c:v>
                </c:pt>
                <c:pt idx="16">
                  <c:v>Хлевенский</c:v>
                </c:pt>
                <c:pt idx="17">
                  <c:v>Чаплыгинский</c:v>
                </c:pt>
              </c:strCache>
            </c:strRef>
          </c:cat>
          <c:val>
            <c:numRef>
              <c:f>'потери + уделка'!$E$34:$E$51</c:f>
              <c:numCache>
                <c:formatCode>General</c:formatCode>
                <c:ptCount val="18"/>
                <c:pt idx="0">
                  <c:v>22</c:v>
                </c:pt>
                <c:pt idx="1">
                  <c:v>15.9</c:v>
                </c:pt>
                <c:pt idx="2">
                  <c:v>25.7</c:v>
                </c:pt>
                <c:pt idx="3">
                  <c:v>35.5</c:v>
                </c:pt>
                <c:pt idx="4">
                  <c:v>20.100000000000001</c:v>
                </c:pt>
                <c:pt idx="5">
                  <c:v>19.600000000000001</c:v>
                </c:pt>
                <c:pt idx="6">
                  <c:v>25</c:v>
                </c:pt>
                <c:pt idx="7">
                  <c:v>27.5</c:v>
                </c:pt>
                <c:pt idx="8">
                  <c:v>19.5</c:v>
                </c:pt>
                <c:pt idx="9">
                  <c:v>18.2</c:v>
                </c:pt>
                <c:pt idx="10">
                  <c:v>19.5</c:v>
                </c:pt>
                <c:pt idx="11">
                  <c:v>19.100000000000001</c:v>
                </c:pt>
                <c:pt idx="12">
                  <c:v>28</c:v>
                </c:pt>
                <c:pt idx="13">
                  <c:v>25.77</c:v>
                </c:pt>
                <c:pt idx="14">
                  <c:v>22</c:v>
                </c:pt>
                <c:pt idx="15">
                  <c:v>20</c:v>
                </c:pt>
                <c:pt idx="16">
                  <c:v>21</c:v>
                </c:pt>
                <c:pt idx="17">
                  <c:v>19.899999999999999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06286464"/>
        <c:axId val="106308736"/>
      </c:barChart>
      <c:catAx>
        <c:axId val="106286464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050" b="1"/>
            </a:pPr>
            <a:endParaRPr lang="ru-RU"/>
          </a:p>
        </c:txPr>
        <c:crossAx val="106308736"/>
        <c:crosses val="autoZero"/>
        <c:auto val="1"/>
        <c:lblAlgn val="ctr"/>
        <c:lblOffset val="100"/>
        <c:noMultiLvlLbl val="0"/>
      </c:catAx>
      <c:valAx>
        <c:axId val="10630873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100" b="1"/>
            </a:pPr>
            <a:endParaRPr lang="ru-RU"/>
          </a:p>
        </c:txPr>
        <c:crossAx val="106286464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29195309265468866"/>
          <c:y val="0.10507085138775032"/>
          <c:w val="0.51494191698259939"/>
          <c:h val="7.7339371776094915E-2"/>
        </c:manualLayout>
      </c:layout>
      <c:overlay val="0"/>
      <c:txPr>
        <a:bodyPr/>
        <a:lstStyle/>
        <a:p>
          <a:pPr>
            <a:defRPr sz="1400" b="1"/>
          </a:pPr>
          <a:endParaRPr lang="ru-RU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rgbClr val="FCB5A2"/>
            </a:solidFill>
          </c:spPr>
          <c:invertIfNegative val="0"/>
          <c:dPt>
            <c:idx val="11"/>
            <c:invertIfNegative val="0"/>
            <c:bubble3D val="0"/>
            <c:spPr>
              <a:solidFill>
                <a:srgbClr val="FF0000"/>
              </a:solidFill>
            </c:spPr>
          </c:dPt>
          <c:dLbls>
            <c:dLbl>
              <c:idx val="11"/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400" b="1"/>
                </a:pPr>
                <a:endParaRPr lang="ru-RU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</c:dLbls>
          <c:cat>
            <c:strRef>
              <c:f>Вода!$D$42:$D$58</c:f>
              <c:strCache>
                <c:ptCount val="17"/>
                <c:pt idx="0">
                  <c:v>Орловская  область </c:v>
                </c:pt>
                <c:pt idx="1">
                  <c:v>Ивановская область </c:v>
                </c:pt>
                <c:pt idx="2">
                  <c:v>Белгородская   область</c:v>
                </c:pt>
                <c:pt idx="3">
                  <c:v>Брянская область </c:v>
                </c:pt>
                <c:pt idx="4">
                  <c:v>Московская область </c:v>
                </c:pt>
                <c:pt idx="5">
                  <c:v>Курская область </c:v>
                </c:pt>
                <c:pt idx="6">
                  <c:v>Рязанская область </c:v>
                </c:pt>
                <c:pt idx="7">
                  <c:v>Тамбовская область </c:v>
                </c:pt>
                <c:pt idx="8">
                  <c:v>Смоленская область</c:v>
                </c:pt>
                <c:pt idx="9">
                  <c:v>Тульская область </c:v>
                </c:pt>
                <c:pt idx="10">
                  <c:v>Тверская область </c:v>
                </c:pt>
                <c:pt idx="11">
                  <c:v>Липецкая область</c:v>
                </c:pt>
                <c:pt idx="12">
                  <c:v>Владимирская   область </c:v>
                </c:pt>
                <c:pt idx="13">
                  <c:v>Калужская   область </c:v>
                </c:pt>
                <c:pt idx="14">
                  <c:v>Костромская  область </c:v>
                </c:pt>
                <c:pt idx="15">
                  <c:v>Ярославская  область </c:v>
                </c:pt>
                <c:pt idx="16">
                  <c:v>Воронежская  область  </c:v>
                </c:pt>
              </c:strCache>
            </c:strRef>
          </c:cat>
          <c:val>
            <c:numRef>
              <c:f>Вода!$G$42:$G$58</c:f>
              <c:numCache>
                <c:formatCode>General</c:formatCode>
                <c:ptCount val="17"/>
                <c:pt idx="0">
                  <c:v>31.44</c:v>
                </c:pt>
                <c:pt idx="1">
                  <c:v>44.67</c:v>
                </c:pt>
                <c:pt idx="2">
                  <c:v>33.65</c:v>
                </c:pt>
                <c:pt idx="3">
                  <c:v>35.840000000000003</c:v>
                </c:pt>
                <c:pt idx="4">
                  <c:v>34.69</c:v>
                </c:pt>
                <c:pt idx="5">
                  <c:v>41.29</c:v>
                </c:pt>
                <c:pt idx="6">
                  <c:v>41.29</c:v>
                </c:pt>
                <c:pt idx="7">
                  <c:v>24.5</c:v>
                </c:pt>
                <c:pt idx="8">
                  <c:v>69.989999999999995</c:v>
                </c:pt>
                <c:pt idx="9">
                  <c:v>29.31</c:v>
                </c:pt>
                <c:pt idx="10">
                  <c:v>64.7</c:v>
                </c:pt>
                <c:pt idx="11">
                  <c:v>35.549999999999997</c:v>
                </c:pt>
                <c:pt idx="12">
                  <c:v>54.42</c:v>
                </c:pt>
                <c:pt idx="13">
                  <c:v>36.18</c:v>
                </c:pt>
                <c:pt idx="14">
                  <c:v>80.89</c:v>
                </c:pt>
                <c:pt idx="15">
                  <c:v>81.08</c:v>
                </c:pt>
                <c:pt idx="16">
                  <c:v>41.19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14179456"/>
        <c:axId val="114193536"/>
      </c:barChart>
      <c:catAx>
        <c:axId val="114179456"/>
        <c:scaling>
          <c:orientation val="minMax"/>
        </c:scaling>
        <c:delete val="0"/>
        <c:axPos val="b"/>
        <c:majorTickMark val="out"/>
        <c:minorTickMark val="none"/>
        <c:tickLblPos val="nextTo"/>
        <c:crossAx val="114193536"/>
        <c:crosses val="autoZero"/>
        <c:auto val="1"/>
        <c:lblAlgn val="ctr"/>
        <c:lblOffset val="100"/>
        <c:noMultiLvlLbl val="0"/>
      </c:catAx>
      <c:valAx>
        <c:axId val="11419353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100" b="1"/>
            </a:pPr>
            <a:endParaRPr lang="ru-RU"/>
          </a:p>
        </c:txPr>
        <c:crossAx val="114179456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  <c:userShapes r:id="rId2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rgbClr val="00B050"/>
            </a:solidFill>
          </c:spPr>
          <c:invertIfNegative val="0"/>
          <c:dPt>
            <c:idx val="14"/>
            <c:invertIfNegative val="0"/>
            <c:bubble3D val="0"/>
            <c:spPr>
              <a:solidFill>
                <a:srgbClr val="FF0000"/>
              </a:solidFill>
            </c:spPr>
          </c:dPt>
          <c:dLbls>
            <c:dLbl>
              <c:idx val="14"/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200" b="1"/>
                </a:pPr>
                <a:endParaRPr lang="ru-RU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</c:dLbls>
          <c:cat>
            <c:strRef>
              <c:f>ВО!$D$42:$D$58</c:f>
              <c:strCache>
                <c:ptCount val="17"/>
                <c:pt idx="0">
                  <c:v>Тульская область </c:v>
                </c:pt>
                <c:pt idx="1">
                  <c:v>Московская область </c:v>
                </c:pt>
                <c:pt idx="2">
                  <c:v>Брянская область </c:v>
                </c:pt>
                <c:pt idx="3">
                  <c:v>Орловская область </c:v>
                </c:pt>
                <c:pt idx="4">
                  <c:v>Ивановская область</c:v>
                </c:pt>
                <c:pt idx="5">
                  <c:v>Тамбовская область</c:v>
                </c:pt>
                <c:pt idx="6">
                  <c:v>Курская   область </c:v>
                </c:pt>
                <c:pt idx="7">
                  <c:v>Смоленская область</c:v>
                </c:pt>
                <c:pt idx="8">
                  <c:v>Белгородская   область</c:v>
                </c:pt>
                <c:pt idx="9">
                  <c:v>Калужская   область </c:v>
                </c:pt>
                <c:pt idx="10">
                  <c:v>Ярославская область </c:v>
                </c:pt>
                <c:pt idx="11">
                  <c:v>Рязанская область </c:v>
                </c:pt>
                <c:pt idx="12">
                  <c:v>Владимирская   область</c:v>
                </c:pt>
                <c:pt idx="13">
                  <c:v>Костромская   область </c:v>
                </c:pt>
                <c:pt idx="14">
                  <c:v>Липецкая   область</c:v>
                </c:pt>
                <c:pt idx="15">
                  <c:v>Воронежская   область</c:v>
                </c:pt>
                <c:pt idx="16">
                  <c:v>Тверская область </c:v>
                </c:pt>
              </c:strCache>
            </c:strRef>
          </c:cat>
          <c:val>
            <c:numRef>
              <c:f>ВО!$G$42:$G$58</c:f>
              <c:numCache>
                <c:formatCode>General</c:formatCode>
                <c:ptCount val="17"/>
                <c:pt idx="0">
                  <c:v>33.61</c:v>
                </c:pt>
                <c:pt idx="1">
                  <c:v>57.11</c:v>
                </c:pt>
                <c:pt idx="2">
                  <c:v>32.96</c:v>
                </c:pt>
                <c:pt idx="3">
                  <c:v>49.9</c:v>
                </c:pt>
                <c:pt idx="4">
                  <c:v>35.450000000000003</c:v>
                </c:pt>
                <c:pt idx="5">
                  <c:v>86.44</c:v>
                </c:pt>
                <c:pt idx="6">
                  <c:v>71.16</c:v>
                </c:pt>
                <c:pt idx="7">
                  <c:v>66.78</c:v>
                </c:pt>
                <c:pt idx="8">
                  <c:v>40</c:v>
                </c:pt>
                <c:pt idx="9">
                  <c:v>58.13</c:v>
                </c:pt>
                <c:pt idx="10">
                  <c:v>53.94</c:v>
                </c:pt>
                <c:pt idx="11">
                  <c:v>66</c:v>
                </c:pt>
                <c:pt idx="12">
                  <c:v>101.9</c:v>
                </c:pt>
                <c:pt idx="13">
                  <c:v>56.21</c:v>
                </c:pt>
                <c:pt idx="14">
                  <c:v>41.39</c:v>
                </c:pt>
                <c:pt idx="15">
                  <c:v>69.8</c:v>
                </c:pt>
                <c:pt idx="16">
                  <c:v>83.93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21724288"/>
        <c:axId val="121730176"/>
      </c:barChart>
      <c:catAx>
        <c:axId val="121724288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100" b="1"/>
            </a:pPr>
            <a:endParaRPr lang="ru-RU"/>
          </a:p>
        </c:txPr>
        <c:crossAx val="121730176"/>
        <c:crosses val="autoZero"/>
        <c:auto val="1"/>
        <c:lblAlgn val="ctr"/>
        <c:lblOffset val="100"/>
        <c:noMultiLvlLbl val="0"/>
      </c:catAx>
      <c:valAx>
        <c:axId val="12173017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100" b="1"/>
            </a:pPr>
            <a:endParaRPr lang="ru-RU"/>
          </a:p>
        </c:txPr>
        <c:crossAx val="121724288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  <c:userShapes r:id="rId2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200"/>
            </a:pPr>
            <a:r>
              <a:rPr lang="ru-RU" sz="1200"/>
              <a:t> привлеченных  внебюджетных   средств на 1 жителя (руб.)</a:t>
            </a:r>
          </a:p>
        </c:rich>
      </c:tx>
      <c:overlay val="0"/>
    </c:title>
    <c:autoTitleDeleted val="0"/>
    <c:plotArea>
      <c:layout>
        <c:manualLayout>
          <c:layoutTarget val="inner"/>
          <c:xMode val="edge"/>
          <c:yMode val="edge"/>
          <c:x val="9.8298799418073776E-2"/>
          <c:y val="0.45967142539717815"/>
          <c:w val="0.86586944210182892"/>
          <c:h val="0.44315492723030775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'от всех денег'!$C$30</c:f>
              <c:strCache>
                <c:ptCount val="1"/>
                <c:pt idx="0">
                  <c:v> привлеченных  внебюджетных   средств на 1 жителя</c:v>
                </c:pt>
              </c:strCache>
            </c:strRef>
          </c:tx>
          <c:spPr>
            <a:solidFill>
              <a:srgbClr val="6600FF"/>
            </a:solidFill>
          </c:spPr>
          <c:invertIfNegative val="0"/>
          <c:dLbls>
            <c:dLbl>
              <c:idx val="0"/>
              <c:layout>
                <c:manualLayout>
                  <c:x val="-6.5148651781995167E-3"/>
                  <c:y val="-2.8028552383068485E-2"/>
                </c:manualLayout>
              </c:layout>
              <c:spPr/>
              <c:txPr>
                <a:bodyPr/>
                <a:lstStyle/>
                <a:p>
                  <a:pPr>
                    <a:defRPr sz="1400" b="1"/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6.5148651781995167E-3"/>
                  <c:y val="-1.9067325852683036E-3"/>
                </c:manualLayout>
              </c:layout>
              <c:spPr/>
              <c:txPr>
                <a:bodyPr/>
                <a:lstStyle/>
                <a:p>
                  <a:pPr>
                    <a:defRPr sz="1400" b="1"/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1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'от всех денег'!$D$29:$E$29</c:f>
              <c:strCache>
                <c:ptCount val="2"/>
                <c:pt idx="0">
                  <c:v>2013 год</c:v>
                </c:pt>
                <c:pt idx="1">
                  <c:v>2014 год</c:v>
                </c:pt>
              </c:strCache>
            </c:strRef>
          </c:cat>
          <c:val>
            <c:numRef>
              <c:f>'от всех денег'!$D$30:$E$30</c:f>
              <c:numCache>
                <c:formatCode>0</c:formatCode>
                <c:ptCount val="2"/>
                <c:pt idx="0" formatCode="General">
                  <c:v>53</c:v>
                </c:pt>
                <c:pt idx="1">
                  <c:v>75.833858964234125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23357440"/>
        <c:axId val="123363328"/>
      </c:barChart>
      <c:catAx>
        <c:axId val="123357440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200" b="1"/>
            </a:pPr>
            <a:endParaRPr lang="ru-RU"/>
          </a:p>
        </c:txPr>
        <c:crossAx val="123363328"/>
        <c:crosses val="autoZero"/>
        <c:auto val="1"/>
        <c:lblAlgn val="ctr"/>
        <c:lblOffset val="100"/>
        <c:noMultiLvlLbl val="0"/>
      </c:catAx>
      <c:valAx>
        <c:axId val="123363328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 b="1"/>
            </a:pPr>
            <a:endParaRPr lang="ru-RU"/>
          </a:p>
        </c:txPr>
        <c:crossAx val="123357440"/>
        <c:crosses val="autoZero"/>
        <c:crossBetween val="between"/>
        <c:majorUnit val="20"/>
      </c:valAx>
      <c:spPr>
        <a:ln>
          <a:noFill/>
        </a:ln>
      </c:spPr>
    </c:plotArea>
    <c:plotVisOnly val="1"/>
    <c:dispBlanksAs val="gap"/>
    <c:showDLblsOverMax val="0"/>
  </c:chart>
  <c:spPr>
    <a:ln>
      <a:noFill/>
    </a:ln>
  </c:sp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200"/>
            </a:pPr>
            <a:r>
              <a:rPr lang="ru-RU" sz="1200"/>
              <a:t>общих денежных средств  на 1 жителя (руб.)</a:t>
            </a:r>
          </a:p>
        </c:rich>
      </c:tx>
      <c:overlay val="0"/>
    </c:title>
    <c:autoTitleDeleted val="0"/>
    <c:plotArea>
      <c:layout>
        <c:manualLayout>
          <c:layoutTarget val="inner"/>
          <c:xMode val="edge"/>
          <c:yMode val="edge"/>
          <c:x val="9.2672686901856205E-2"/>
          <c:y val="0.21202870733661172"/>
          <c:w val="0.87525642932835257"/>
          <c:h val="0.67750366918295635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'от всех денег'!$C$39</c:f>
              <c:strCache>
                <c:ptCount val="1"/>
                <c:pt idx="0">
                  <c:v>общих денежных средств  на 1 жителя</c:v>
                </c:pt>
              </c:strCache>
            </c:strRef>
          </c:tx>
          <c:spPr>
            <a:solidFill>
              <a:srgbClr val="00B050"/>
            </a:solidFill>
          </c:spPr>
          <c:invertIfNegative val="0"/>
          <c:dLbls>
            <c:txPr>
              <a:bodyPr/>
              <a:lstStyle/>
              <a:p>
                <a:pPr>
                  <a:defRPr sz="14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'от всех денег'!$D$38:$E$38</c:f>
              <c:strCache>
                <c:ptCount val="2"/>
                <c:pt idx="0">
                  <c:v>2013 год</c:v>
                </c:pt>
                <c:pt idx="1">
                  <c:v>2014 год</c:v>
                </c:pt>
              </c:strCache>
            </c:strRef>
          </c:cat>
          <c:val>
            <c:numRef>
              <c:f>'от всех денег'!$D$39:$E$39</c:f>
              <c:numCache>
                <c:formatCode>0</c:formatCode>
                <c:ptCount val="2"/>
                <c:pt idx="0" formatCode="General">
                  <c:v>884</c:v>
                </c:pt>
                <c:pt idx="1">
                  <c:v>817.82945935600014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23392000"/>
        <c:axId val="123393536"/>
      </c:barChart>
      <c:catAx>
        <c:axId val="123392000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200" b="1"/>
            </a:pPr>
            <a:endParaRPr lang="ru-RU"/>
          </a:p>
        </c:txPr>
        <c:crossAx val="123393536"/>
        <c:crossesAt val="0"/>
        <c:auto val="1"/>
        <c:lblAlgn val="ctr"/>
        <c:lblOffset val="100"/>
        <c:noMultiLvlLbl val="0"/>
      </c:catAx>
      <c:valAx>
        <c:axId val="123393536"/>
        <c:scaling>
          <c:orientation val="minMax"/>
          <c:max val="900"/>
          <c:min val="0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050" b="1"/>
            </a:pPr>
            <a:endParaRPr lang="ru-RU"/>
          </a:p>
        </c:txPr>
        <c:crossAx val="123392000"/>
        <c:crosses val="autoZero"/>
        <c:crossBetween val="between"/>
        <c:majorUnit val="200"/>
      </c:valAx>
    </c:plotArea>
    <c:plotVisOnly val="1"/>
    <c:dispBlanksAs val="gap"/>
    <c:showDLblsOverMax val="0"/>
  </c:chart>
  <c:spPr>
    <a:ln>
      <a:noFill/>
    </a:ln>
  </c:spPr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2.5148501174195335E-2"/>
          <c:y val="1.6259923814977453E-2"/>
          <c:w val="0.95491849702997644"/>
          <c:h val="0.7516354260354845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средняя з/п (руб.)</c:v>
                </c:pt>
              </c:strCache>
            </c:strRef>
          </c:tx>
          <c:spPr>
            <a:ln>
              <a:solidFill>
                <a:schemeClr val="accent1"/>
              </a:solidFill>
            </a:ln>
            <a:effectLst>
              <a:outerShdw blurRad="50800" dist="38100" dir="18900000" algn="bl" rotWithShape="0">
                <a:prstClr val="black">
                  <a:alpha val="40000"/>
                </a:prstClr>
              </a:outerShdw>
            </a:effectLst>
          </c:spPr>
          <c:invertIfNegative val="0"/>
          <c:dPt>
            <c:idx val="0"/>
            <c:invertIfNegative val="0"/>
            <c:bubble3D val="0"/>
            <c:spPr>
              <a:solidFill>
                <a:srgbClr val="FF0000"/>
              </a:solidFill>
              <a:ln>
                <a:solidFill>
                  <a:schemeClr val="accent1"/>
                </a:solidFill>
              </a:ln>
              <a:effectLst>
                <a:outerShdw blurRad="50800" dist="38100" dir="18900000" algn="bl" rotWithShape="0">
                  <a:prstClr val="black">
                    <a:alpha val="40000"/>
                  </a:prstClr>
                </a:outerShdw>
              </a:effectLst>
            </c:spPr>
          </c:dPt>
          <c:dPt>
            <c:idx val="1"/>
            <c:invertIfNegative val="0"/>
            <c:bubble3D val="0"/>
            <c:spPr>
              <a:solidFill>
                <a:srgbClr val="33CC33"/>
              </a:solidFill>
              <a:ln>
                <a:solidFill>
                  <a:schemeClr val="accent1"/>
                </a:solidFill>
              </a:ln>
              <a:effectLst>
                <a:outerShdw blurRad="50800" dist="38100" dir="18900000" algn="bl" rotWithShape="0">
                  <a:prstClr val="black">
                    <a:alpha val="40000"/>
                  </a:prstClr>
                </a:outerShdw>
              </a:effectLst>
            </c:spPr>
          </c:dPt>
          <c:dPt>
            <c:idx val="2"/>
            <c:invertIfNegative val="0"/>
            <c:bubble3D val="0"/>
            <c:spPr>
              <a:solidFill>
                <a:srgbClr val="6600FF"/>
              </a:solidFill>
              <a:ln>
                <a:solidFill>
                  <a:schemeClr val="accent1"/>
                </a:solidFill>
              </a:ln>
              <a:effectLst>
                <a:outerShdw blurRad="50800" dist="38100" dir="18900000" algn="bl" rotWithShape="0">
                  <a:prstClr val="black">
                    <a:alpha val="40000"/>
                  </a:prstClr>
                </a:outerShdw>
              </a:effectLst>
            </c:spPr>
          </c:dPt>
          <c:dPt>
            <c:idx val="3"/>
            <c:invertIfNegative val="0"/>
            <c:bubble3D val="0"/>
            <c:spPr>
              <a:solidFill>
                <a:srgbClr val="6600FF"/>
              </a:solidFill>
              <a:ln>
                <a:solidFill>
                  <a:schemeClr val="accent1"/>
                </a:solidFill>
              </a:ln>
              <a:effectLst>
                <a:outerShdw blurRad="50800" dist="38100" dir="18900000" algn="bl" rotWithShape="0">
                  <a:prstClr val="black">
                    <a:alpha val="40000"/>
                  </a:prstClr>
                </a:outerShdw>
              </a:effectLst>
            </c:spPr>
          </c:dPt>
          <c:dPt>
            <c:idx val="4"/>
            <c:invertIfNegative val="0"/>
            <c:bubble3D val="0"/>
            <c:spPr>
              <a:solidFill>
                <a:srgbClr val="6600FF"/>
              </a:solidFill>
              <a:ln>
                <a:solidFill>
                  <a:schemeClr val="accent1"/>
                </a:solidFill>
              </a:ln>
              <a:effectLst>
                <a:outerShdw blurRad="50800" dist="38100" dir="18900000" algn="bl" rotWithShape="0">
                  <a:prstClr val="black">
                    <a:alpha val="40000"/>
                  </a:prstClr>
                </a:outerShdw>
              </a:effectLst>
            </c:spPr>
          </c:dPt>
          <c:dPt>
            <c:idx val="5"/>
            <c:invertIfNegative val="0"/>
            <c:bubble3D val="0"/>
            <c:spPr>
              <a:solidFill>
                <a:srgbClr val="6600FF"/>
              </a:solidFill>
              <a:ln>
                <a:solidFill>
                  <a:schemeClr val="accent1"/>
                </a:solidFill>
              </a:ln>
              <a:effectLst>
                <a:outerShdw blurRad="50800" dist="38100" dir="18900000" algn="bl" rotWithShape="0">
                  <a:prstClr val="black">
                    <a:alpha val="40000"/>
                  </a:prstClr>
                </a:outerShdw>
              </a:effectLst>
            </c:spPr>
          </c:dPt>
          <c:dLbls>
            <c:numFmt formatCode="#,##0&quot;р.&quot;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 b="1">
                    <a:solidFill>
                      <a:srgbClr val="002060"/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Лист1!$A$2:$A$7</c:f>
              <c:strCache>
                <c:ptCount val="6"/>
                <c:pt idx="0">
                  <c:v>Прожиточный минимум  трудоспособного населения по Липецкой области</c:v>
                </c:pt>
                <c:pt idx="1">
                  <c:v>ОГУП "Липецкоблводоканал"</c:v>
                </c:pt>
                <c:pt idx="2">
                  <c:v>Здравоохранение </c:v>
                </c:pt>
                <c:pt idx="3">
                  <c:v>Образование</c:v>
                </c:pt>
                <c:pt idx="4">
                  <c:v>Производство электроэнергии, газа,воды</c:v>
                </c:pt>
                <c:pt idx="5">
                  <c:v>Транспортирование по трубопроводам </c:v>
                </c:pt>
              </c:strCache>
            </c:strRef>
          </c:cat>
          <c:val>
            <c:numRef>
              <c:f>Лист1!$B$2:$B$7</c:f>
              <c:numCache>
                <c:formatCode>General</c:formatCode>
                <c:ptCount val="6"/>
                <c:pt idx="0">
                  <c:v>7603</c:v>
                </c:pt>
                <c:pt idx="1">
                  <c:v>12974</c:v>
                </c:pt>
                <c:pt idx="2">
                  <c:v>18454</c:v>
                </c:pt>
                <c:pt idx="3">
                  <c:v>18654</c:v>
                </c:pt>
                <c:pt idx="4">
                  <c:v>25862</c:v>
                </c:pt>
                <c:pt idx="5">
                  <c:v>48064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75"/>
        <c:axId val="134021120"/>
        <c:axId val="133775360"/>
      </c:barChart>
      <c:catAx>
        <c:axId val="134021120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txPr>
          <a:bodyPr rot="0" vert="horz" anchor="t" anchorCtr="0"/>
          <a:lstStyle/>
          <a:p>
            <a:pPr>
              <a:defRPr sz="800" b="1" baseline="0">
                <a:solidFill>
                  <a:srgbClr val="002060"/>
                </a:solidFill>
              </a:defRPr>
            </a:pPr>
            <a:endParaRPr lang="ru-RU"/>
          </a:p>
        </c:txPr>
        <c:crossAx val="133775360"/>
        <c:crosses val="autoZero"/>
        <c:auto val="1"/>
        <c:lblAlgn val="ctr"/>
        <c:lblOffset val="100"/>
        <c:tickLblSkip val="1"/>
        <c:noMultiLvlLbl val="0"/>
      </c:catAx>
      <c:valAx>
        <c:axId val="133775360"/>
        <c:scaling>
          <c:orientation val="minMax"/>
        </c:scaling>
        <c:delete val="1"/>
        <c:axPos val="l"/>
        <c:majorGridlines>
          <c:spPr>
            <a:ln>
              <a:noFill/>
            </a:ln>
            <a:effectLst/>
          </c:spPr>
        </c:majorGridlines>
        <c:numFmt formatCode="General" sourceLinked="0"/>
        <c:majorTickMark val="cross"/>
        <c:minorTickMark val="none"/>
        <c:tickLblPos val="nextTo"/>
        <c:crossAx val="134021120"/>
        <c:crosses val="autoZero"/>
        <c:crossBetween val="between"/>
      </c:valAx>
      <c:spPr>
        <a:ln>
          <a:noFill/>
        </a:ln>
      </c:spPr>
    </c:plotArea>
    <c:plotVisOnly val="1"/>
    <c:dispBlanksAs val="gap"/>
    <c:showDLblsOverMax val="0"/>
  </c:chart>
  <c:txPr>
    <a:bodyPr/>
    <a:lstStyle/>
    <a:p>
      <a:pPr>
        <a:defRPr sz="1800">
          <a:latin typeface="Tahoma" panose="020B0604030504040204" pitchFamily="34" charset="0"/>
          <a:ea typeface="Tahoma" panose="020B0604030504040204" pitchFamily="34" charset="0"/>
          <a:cs typeface="Tahoma" panose="020B0604030504040204" pitchFamily="34" charset="0"/>
        </a:defRPr>
      </a:pPr>
      <a:endParaRPr lang="ru-RU"/>
    </a:p>
  </c:txPr>
  <c:externalData r:id="rId1">
    <c:autoUpdate val="0"/>
  </c:externalData>
  <c:userShapes r:id="rId2"/>
</c:chartSpace>
</file>

<file path=ppt/diagrams/_rels/data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image" Target="../media/image25.png"/><Relationship Id="rId4" Type="http://schemas.openxmlformats.org/officeDocument/2006/relationships/image" Target="../media/image28.png"/></Relationships>
</file>

<file path=ppt/diagrams/_rels/data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image" Target="../media/image29.png"/></Relationships>
</file>

<file path=ppt/diagrams/_rels/drawing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image" Target="../media/image25.png"/><Relationship Id="rId4" Type="http://schemas.openxmlformats.org/officeDocument/2006/relationships/image" Target="../media/image28.png"/></Relationships>
</file>

<file path=ppt/diagrams/_rels/drawing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image" Target="../media/image29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154E3E5-6F48-4DE1-9D0B-A0E0A389A179}" type="doc">
      <dgm:prSet loTypeId="urn:microsoft.com/office/officeart/2005/8/layout/arrow2" loCatId="process" qsTypeId="urn:microsoft.com/office/officeart/2005/8/quickstyle/simple1" qsCatId="simple" csTypeId="urn:microsoft.com/office/officeart/2005/8/colors/accent1_2" csCatId="accent1" phldr="1"/>
      <dgm:spPr/>
    </dgm:pt>
    <dgm:pt modelId="{76576982-F770-4DB1-BC5B-571566836FA4}">
      <dgm:prSet phldrT="[Текст]" custT="1"/>
      <dgm:spPr/>
      <dgm:t>
        <a:bodyPr/>
        <a:lstStyle/>
        <a:p>
          <a:r>
            <a:rPr lang="ru-RU" sz="1600" b="1" dirty="0" smtClean="0"/>
            <a:t>Увеличение</a:t>
          </a:r>
          <a:r>
            <a:rPr lang="ru-RU" sz="1400" b="1" dirty="0" smtClean="0"/>
            <a:t>   объёма субсидий и внебюджетных средств на </a:t>
          </a:r>
          <a:r>
            <a:rPr lang="ru-RU" sz="2000" b="1" dirty="0" smtClean="0"/>
            <a:t>11%</a:t>
          </a:r>
          <a:endParaRPr lang="ru-RU" sz="1400" b="1" dirty="0"/>
        </a:p>
      </dgm:t>
    </dgm:pt>
    <dgm:pt modelId="{44FD845B-9895-4592-9D24-5442788403E0}" type="parTrans" cxnId="{381A6B30-4C51-41ED-A141-18F8166A759C}">
      <dgm:prSet/>
      <dgm:spPr/>
      <dgm:t>
        <a:bodyPr/>
        <a:lstStyle/>
        <a:p>
          <a:endParaRPr lang="ru-RU"/>
        </a:p>
      </dgm:t>
    </dgm:pt>
    <dgm:pt modelId="{A76CABE3-F31D-4AC3-BA2C-DCD894E6DEED}" type="sibTrans" cxnId="{381A6B30-4C51-41ED-A141-18F8166A759C}">
      <dgm:prSet/>
      <dgm:spPr/>
      <dgm:t>
        <a:bodyPr/>
        <a:lstStyle/>
        <a:p>
          <a:endParaRPr lang="ru-RU"/>
        </a:p>
      </dgm:t>
    </dgm:pt>
    <dgm:pt modelId="{1EC7B235-D512-475B-9DD8-2A3E35E45B5E}">
      <dgm:prSet phldrT="[Текст]" custT="1"/>
      <dgm:spPr/>
      <dgm:t>
        <a:bodyPr/>
        <a:lstStyle/>
        <a:p>
          <a:r>
            <a:rPr lang="ru-RU" sz="1400" b="1" dirty="0" smtClean="0"/>
            <a:t>Увеличение финансирования  ГП «</a:t>
          </a:r>
          <a:r>
            <a:rPr lang="ru-RU" sz="1400" b="1" dirty="0" err="1" smtClean="0"/>
            <a:t>Соцразвитие</a:t>
          </a:r>
          <a:r>
            <a:rPr lang="ru-RU" sz="1400" b="1" dirty="0" smtClean="0"/>
            <a:t> села» на </a:t>
          </a:r>
          <a:r>
            <a:rPr lang="ru-RU" sz="2000" b="1" dirty="0" smtClean="0"/>
            <a:t>50%</a:t>
          </a:r>
          <a:endParaRPr lang="ru-RU" sz="1400" b="1" dirty="0"/>
        </a:p>
      </dgm:t>
    </dgm:pt>
    <dgm:pt modelId="{5BBB738D-E39D-466A-AF5C-EFB2E3DBA4E9}" type="parTrans" cxnId="{7D9271CB-3010-431C-8332-3E4C682470F1}">
      <dgm:prSet/>
      <dgm:spPr/>
      <dgm:t>
        <a:bodyPr/>
        <a:lstStyle/>
        <a:p>
          <a:endParaRPr lang="ru-RU"/>
        </a:p>
      </dgm:t>
    </dgm:pt>
    <dgm:pt modelId="{0F915D93-88B2-40F2-A4D7-EE2085F22391}" type="sibTrans" cxnId="{7D9271CB-3010-431C-8332-3E4C682470F1}">
      <dgm:prSet/>
      <dgm:spPr/>
      <dgm:t>
        <a:bodyPr/>
        <a:lstStyle/>
        <a:p>
          <a:endParaRPr lang="ru-RU"/>
        </a:p>
      </dgm:t>
    </dgm:pt>
    <dgm:pt modelId="{C85E75DF-7FF6-4EA7-B68C-918972DD4EC3}" type="pres">
      <dgm:prSet presAssocID="{1154E3E5-6F48-4DE1-9D0B-A0E0A389A179}" presName="arrowDiagram" presStyleCnt="0">
        <dgm:presLayoutVars>
          <dgm:chMax val="5"/>
          <dgm:dir/>
          <dgm:resizeHandles val="exact"/>
        </dgm:presLayoutVars>
      </dgm:prSet>
      <dgm:spPr/>
    </dgm:pt>
    <dgm:pt modelId="{2E21201E-F23D-4095-B86F-C5726995B9B4}" type="pres">
      <dgm:prSet presAssocID="{1154E3E5-6F48-4DE1-9D0B-A0E0A389A179}" presName="arrow" presStyleLbl="bgShp" presStyleIdx="0" presStyleCnt="1" custScaleY="70270"/>
      <dgm:spPr>
        <a:solidFill>
          <a:srgbClr val="00B0F0"/>
        </a:solidFill>
      </dgm:spPr>
    </dgm:pt>
    <dgm:pt modelId="{B6BFD97E-0303-4B25-B32F-6953C773131F}" type="pres">
      <dgm:prSet presAssocID="{1154E3E5-6F48-4DE1-9D0B-A0E0A389A179}" presName="arrowDiagram2" presStyleCnt="0"/>
      <dgm:spPr/>
    </dgm:pt>
    <dgm:pt modelId="{9FFF15C1-843C-46EF-AAA9-8C8DAB4451D7}" type="pres">
      <dgm:prSet presAssocID="{76576982-F770-4DB1-BC5B-571566836FA4}" presName="bullet2a" presStyleLbl="node1" presStyleIdx="0" presStyleCnt="2"/>
      <dgm:spPr/>
    </dgm:pt>
    <dgm:pt modelId="{33351E21-55ED-476D-B174-0874AD11C99B}" type="pres">
      <dgm:prSet presAssocID="{76576982-F770-4DB1-BC5B-571566836FA4}" presName="textBox2a" presStyleLbl="revTx" presStyleIdx="0" presStyleCnt="2" custScaleX="149480" custScaleY="70726" custLinFactY="-16786" custLinFactNeighborX="-87640" custLinFactNeighborY="-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4BD9C11-6310-479E-9A9B-B569BA4C31A5}" type="pres">
      <dgm:prSet presAssocID="{1EC7B235-D512-475B-9DD8-2A3E35E45B5E}" presName="bullet2b" presStyleLbl="node1" presStyleIdx="1" presStyleCnt="2"/>
      <dgm:spPr/>
    </dgm:pt>
    <dgm:pt modelId="{D2C5F7AC-C1ED-43C6-9D4C-D38C70CD2743}" type="pres">
      <dgm:prSet presAssocID="{1EC7B235-D512-475B-9DD8-2A3E35E45B5E}" presName="textBox2b" presStyleLbl="revTx" presStyleIdx="1" presStyleCnt="2" custScaleX="138210" custScaleY="6636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BEF76582-7366-4744-A498-BA8F822A9E21}" type="presOf" srcId="{1154E3E5-6F48-4DE1-9D0B-A0E0A389A179}" destId="{C85E75DF-7FF6-4EA7-B68C-918972DD4EC3}" srcOrd="0" destOrd="0" presId="urn:microsoft.com/office/officeart/2005/8/layout/arrow2"/>
    <dgm:cxn modelId="{7D9271CB-3010-431C-8332-3E4C682470F1}" srcId="{1154E3E5-6F48-4DE1-9D0B-A0E0A389A179}" destId="{1EC7B235-D512-475B-9DD8-2A3E35E45B5E}" srcOrd="1" destOrd="0" parTransId="{5BBB738D-E39D-466A-AF5C-EFB2E3DBA4E9}" sibTransId="{0F915D93-88B2-40F2-A4D7-EE2085F22391}"/>
    <dgm:cxn modelId="{E64DAF7B-2803-4DDA-82F1-53275359577D}" type="presOf" srcId="{1EC7B235-D512-475B-9DD8-2A3E35E45B5E}" destId="{D2C5F7AC-C1ED-43C6-9D4C-D38C70CD2743}" srcOrd="0" destOrd="0" presId="urn:microsoft.com/office/officeart/2005/8/layout/arrow2"/>
    <dgm:cxn modelId="{381A6B30-4C51-41ED-A141-18F8166A759C}" srcId="{1154E3E5-6F48-4DE1-9D0B-A0E0A389A179}" destId="{76576982-F770-4DB1-BC5B-571566836FA4}" srcOrd="0" destOrd="0" parTransId="{44FD845B-9895-4592-9D24-5442788403E0}" sibTransId="{A76CABE3-F31D-4AC3-BA2C-DCD894E6DEED}"/>
    <dgm:cxn modelId="{70656195-C29F-4399-9BE0-FCBF208AF808}" type="presOf" srcId="{76576982-F770-4DB1-BC5B-571566836FA4}" destId="{33351E21-55ED-476D-B174-0874AD11C99B}" srcOrd="0" destOrd="0" presId="urn:microsoft.com/office/officeart/2005/8/layout/arrow2"/>
    <dgm:cxn modelId="{955A708A-9E74-4CDA-8E85-3E0071327653}" type="presParOf" srcId="{C85E75DF-7FF6-4EA7-B68C-918972DD4EC3}" destId="{2E21201E-F23D-4095-B86F-C5726995B9B4}" srcOrd="0" destOrd="0" presId="urn:microsoft.com/office/officeart/2005/8/layout/arrow2"/>
    <dgm:cxn modelId="{18CDFBDC-7AAF-4B70-8225-51D75E86C83D}" type="presParOf" srcId="{C85E75DF-7FF6-4EA7-B68C-918972DD4EC3}" destId="{B6BFD97E-0303-4B25-B32F-6953C773131F}" srcOrd="1" destOrd="0" presId="urn:microsoft.com/office/officeart/2005/8/layout/arrow2"/>
    <dgm:cxn modelId="{4E89F40A-8B04-4900-A6F6-D5402943DA12}" type="presParOf" srcId="{B6BFD97E-0303-4B25-B32F-6953C773131F}" destId="{9FFF15C1-843C-46EF-AAA9-8C8DAB4451D7}" srcOrd="0" destOrd="0" presId="urn:microsoft.com/office/officeart/2005/8/layout/arrow2"/>
    <dgm:cxn modelId="{12EC6545-0964-4902-861B-75E11EA9219A}" type="presParOf" srcId="{B6BFD97E-0303-4B25-B32F-6953C773131F}" destId="{33351E21-55ED-476D-B174-0874AD11C99B}" srcOrd="1" destOrd="0" presId="urn:microsoft.com/office/officeart/2005/8/layout/arrow2"/>
    <dgm:cxn modelId="{E8F50F1F-D8AB-4491-A57D-2D1AEE413C69}" type="presParOf" srcId="{B6BFD97E-0303-4B25-B32F-6953C773131F}" destId="{44BD9C11-6310-479E-9A9B-B569BA4C31A5}" srcOrd="2" destOrd="0" presId="urn:microsoft.com/office/officeart/2005/8/layout/arrow2"/>
    <dgm:cxn modelId="{F645A84A-077F-4831-9D29-DCD033A799EB}" type="presParOf" srcId="{B6BFD97E-0303-4B25-B32F-6953C773131F}" destId="{D2C5F7AC-C1ED-43C6-9D4C-D38C70CD2743}" srcOrd="3" destOrd="0" presId="urn:microsoft.com/office/officeart/2005/8/layout/arrow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98F19EB5-5FC7-4B06-8D0D-1FFAA16E9C4F}" type="doc">
      <dgm:prSet loTypeId="urn:microsoft.com/office/officeart/2008/layout/PictureAccent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07AD6A77-D320-4FE8-8BB3-1221EA0ABFFC}">
      <dgm:prSet phldrT="[Текст]" custT="1"/>
      <dgm:spPr>
        <a:solidFill>
          <a:srgbClr val="BFAEF0"/>
        </a:solidFill>
        <a:effectLst/>
      </dgm:spPr>
      <dgm:t>
        <a:bodyPr/>
        <a:lstStyle/>
        <a:p>
          <a:r>
            <a:rPr lang="ru-RU" sz="2000" b="1" i="0" dirty="0" smtClean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rPr>
            <a:t>Объем вложений в капитальные ремонты в 2014 году –</a:t>
          </a:r>
        </a:p>
        <a:p>
          <a:r>
            <a:rPr lang="ru-RU" sz="2400" b="1" i="0" dirty="0" smtClean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rPr>
            <a:t> 18081,6  тыс. </a:t>
          </a:r>
          <a:r>
            <a:rPr lang="ru-RU" sz="2400" b="1" i="0" dirty="0" err="1" smtClean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rPr>
            <a:t>руб</a:t>
          </a:r>
          <a:r>
            <a:rPr lang="ru-RU" sz="2000" b="1" i="0" dirty="0" smtClean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rPr>
            <a:t>, в том числе</a:t>
          </a:r>
          <a:endParaRPr lang="ru-RU" sz="2000" b="1" i="0" dirty="0">
            <a:solidFill>
              <a:schemeClr val="tx1"/>
            </a:solidFill>
            <a:effectLst/>
            <a:latin typeface="Times New Roman" pitchFamily="18" charset="0"/>
            <a:cs typeface="Times New Roman" pitchFamily="18" charset="0"/>
          </a:endParaRPr>
        </a:p>
      </dgm:t>
    </dgm:pt>
    <dgm:pt modelId="{0ECA9FA2-8B30-4876-952F-F5AE9F18BD22}" type="parTrans" cxnId="{35970E48-7AF8-44FF-8CFA-B0E7203450C3}">
      <dgm:prSet/>
      <dgm:spPr/>
      <dgm:t>
        <a:bodyPr/>
        <a:lstStyle/>
        <a:p>
          <a:endParaRPr lang="ru-RU"/>
        </a:p>
      </dgm:t>
    </dgm:pt>
    <dgm:pt modelId="{5BF4F484-0858-4C47-9A9A-AD69341E6996}" type="sibTrans" cxnId="{35970E48-7AF8-44FF-8CFA-B0E7203450C3}">
      <dgm:prSet/>
      <dgm:spPr/>
      <dgm:t>
        <a:bodyPr/>
        <a:lstStyle/>
        <a:p>
          <a:endParaRPr lang="ru-RU"/>
        </a:p>
      </dgm:t>
    </dgm:pt>
    <dgm:pt modelId="{A2B719B8-604C-46B0-832E-DACEFE85B12C}">
      <dgm:prSet phldrT="[Текст]" custT="1"/>
      <dgm:spPr>
        <a:solidFill>
          <a:schemeClr val="accent2">
            <a:lumMod val="20000"/>
            <a:lumOff val="80000"/>
          </a:schemeClr>
        </a:solidFill>
      </dgm:spPr>
      <dgm:t>
        <a:bodyPr/>
        <a:lstStyle/>
        <a:p>
          <a:r>
            <a:rPr lang="ru-RU" sz="1600" b="1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производственная программа капитальных ремонтов выполнена  на 97 %:</a:t>
          </a:r>
        </a:p>
        <a:p>
          <a:r>
            <a:rPr lang="ru-RU" sz="1600" b="1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на 161 объекте из  166 объектов выполнены работы</a:t>
          </a:r>
        </a:p>
        <a:p>
          <a:r>
            <a:rPr lang="ru-RU" sz="1600" b="1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на сумму 3352,844 тыс. рублей</a:t>
          </a:r>
          <a:endParaRPr lang="ru-RU" sz="1600" b="1" dirty="0"/>
        </a:p>
      </dgm:t>
    </dgm:pt>
    <dgm:pt modelId="{3942EF77-7D70-4DD8-B6FF-E83F67465CC3}" type="parTrans" cxnId="{599D4951-6822-4BC4-9D88-F8B57BFB06E3}">
      <dgm:prSet/>
      <dgm:spPr/>
      <dgm:t>
        <a:bodyPr/>
        <a:lstStyle/>
        <a:p>
          <a:endParaRPr lang="ru-RU"/>
        </a:p>
      </dgm:t>
    </dgm:pt>
    <dgm:pt modelId="{27D07344-D907-42A2-BEBD-DF178B8EB092}" type="sibTrans" cxnId="{599D4951-6822-4BC4-9D88-F8B57BFB06E3}">
      <dgm:prSet/>
      <dgm:spPr/>
      <dgm:t>
        <a:bodyPr/>
        <a:lstStyle/>
        <a:p>
          <a:endParaRPr lang="ru-RU"/>
        </a:p>
      </dgm:t>
    </dgm:pt>
    <dgm:pt modelId="{3CFD21EC-E3F5-4E7E-9270-572318FE682B}">
      <dgm:prSet phldrT="[Текст]" custT="1"/>
      <dgm:spPr>
        <a:solidFill>
          <a:schemeClr val="accent2">
            <a:lumMod val="20000"/>
            <a:lumOff val="80000"/>
          </a:schemeClr>
        </a:solidFill>
      </dgm:spPr>
      <dgm:t>
        <a:bodyPr/>
        <a:lstStyle/>
        <a:p>
          <a:r>
            <a:rPr lang="ru-RU" sz="1600" b="1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на 32 объектах при проведение АВР выполнены</a:t>
          </a:r>
        </a:p>
        <a:p>
          <a:r>
            <a:rPr lang="ru-RU" sz="1600" b="1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капитальные ремонты  на сумму 606,0 тыс. рублей;</a:t>
          </a:r>
          <a:endParaRPr lang="ru-RU" sz="1600" b="1" dirty="0"/>
        </a:p>
      </dgm:t>
    </dgm:pt>
    <dgm:pt modelId="{1992F783-22AA-4D19-B07F-F4D5D633FEE7}" type="parTrans" cxnId="{03CF5434-9BEF-45A6-A152-49B9CA80415E}">
      <dgm:prSet/>
      <dgm:spPr/>
      <dgm:t>
        <a:bodyPr/>
        <a:lstStyle/>
        <a:p>
          <a:endParaRPr lang="ru-RU"/>
        </a:p>
      </dgm:t>
    </dgm:pt>
    <dgm:pt modelId="{3AB14002-96C4-4752-8394-EC04ABE0AC21}" type="sibTrans" cxnId="{03CF5434-9BEF-45A6-A152-49B9CA80415E}">
      <dgm:prSet/>
      <dgm:spPr/>
      <dgm:t>
        <a:bodyPr/>
        <a:lstStyle/>
        <a:p>
          <a:endParaRPr lang="ru-RU"/>
        </a:p>
      </dgm:t>
    </dgm:pt>
    <dgm:pt modelId="{003450C5-DADD-496F-BDFF-1AB0D64970D0}">
      <dgm:prSet phldrT="[Текст]" custT="1"/>
      <dgm:spPr>
        <a:solidFill>
          <a:schemeClr val="accent2">
            <a:lumMod val="20000"/>
            <a:lumOff val="80000"/>
          </a:schemeClr>
        </a:solidFill>
      </dgm:spPr>
      <dgm:t>
        <a:bodyPr/>
        <a:lstStyle/>
        <a:p>
          <a:pPr>
            <a:lnSpc>
              <a:spcPct val="100000"/>
            </a:lnSpc>
            <a:spcAft>
              <a:spcPts val="600"/>
            </a:spcAft>
          </a:pPr>
          <a:r>
            <a:rPr lang="ru-RU" sz="16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на 2 объектах за счет средств субсидий областного бюджета выполнен  капитальный ремонт на сумму 1118,5 тыс. рублей</a:t>
          </a:r>
          <a:endParaRPr lang="ru-RU" sz="1600" b="1" dirty="0">
            <a:solidFill>
              <a:schemeClr val="tx1"/>
            </a:solidFill>
          </a:endParaRPr>
        </a:p>
      </dgm:t>
    </dgm:pt>
    <dgm:pt modelId="{39A2874D-2B4D-41A9-BFA2-0C4E7E67731B}" type="parTrans" cxnId="{D0A03183-8DAA-4EE3-BC66-9680C5F4944D}">
      <dgm:prSet/>
      <dgm:spPr/>
      <dgm:t>
        <a:bodyPr/>
        <a:lstStyle/>
        <a:p>
          <a:endParaRPr lang="ru-RU"/>
        </a:p>
      </dgm:t>
    </dgm:pt>
    <dgm:pt modelId="{A7AC564D-501B-4CD2-9F19-021ABC2A88C0}" type="sibTrans" cxnId="{D0A03183-8DAA-4EE3-BC66-9680C5F4944D}">
      <dgm:prSet/>
      <dgm:spPr/>
      <dgm:t>
        <a:bodyPr/>
        <a:lstStyle/>
        <a:p>
          <a:endParaRPr lang="ru-RU"/>
        </a:p>
      </dgm:t>
    </dgm:pt>
    <dgm:pt modelId="{FBC9FAF7-CBDF-4DF9-8697-A4FFF0491AD0}">
      <dgm:prSet phldrT="[Текст]" custT="1"/>
      <dgm:spPr>
        <a:solidFill>
          <a:schemeClr val="accent2">
            <a:lumMod val="20000"/>
            <a:lumOff val="80000"/>
          </a:schemeClr>
        </a:solidFill>
      </dgm:spPr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ru-RU" sz="16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на 6  объектах </a:t>
          </a:r>
          <a:r>
            <a:rPr lang="ru-RU" sz="1600" b="1" dirty="0" err="1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Краснинского</a:t>
          </a:r>
          <a:r>
            <a:rPr lang="ru-RU" sz="16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района </a:t>
          </a:r>
        </a:p>
        <a:p>
          <a:pPr>
            <a:lnSpc>
              <a:spcPct val="100000"/>
            </a:lnSpc>
            <a:spcAft>
              <a:spcPts val="0"/>
            </a:spcAft>
          </a:pPr>
          <a:r>
            <a:rPr lang="ru-RU" sz="16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проведен капитальный ремонт с установкой приборов учета,</a:t>
          </a:r>
        </a:p>
        <a:p>
          <a:pPr>
            <a:lnSpc>
              <a:spcPct val="100000"/>
            </a:lnSpc>
            <a:spcAft>
              <a:spcPts val="0"/>
            </a:spcAft>
          </a:pPr>
          <a:r>
            <a:rPr lang="ru-RU" sz="16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изменением схемы подачи ресурса в накопительный резервуар на сумму 2099,7 тыс. рублей;</a:t>
          </a:r>
          <a:endParaRPr lang="ru-RU" sz="1600" b="1" dirty="0">
            <a:solidFill>
              <a:schemeClr val="tx1"/>
            </a:solidFill>
          </a:endParaRPr>
        </a:p>
      </dgm:t>
    </dgm:pt>
    <dgm:pt modelId="{AC747425-4514-444F-8EE1-1B634E3F762E}" type="parTrans" cxnId="{97847EFB-E5A8-4232-A49E-6653AD876B6D}">
      <dgm:prSet/>
      <dgm:spPr/>
      <dgm:t>
        <a:bodyPr/>
        <a:lstStyle/>
        <a:p>
          <a:endParaRPr lang="ru-RU"/>
        </a:p>
      </dgm:t>
    </dgm:pt>
    <dgm:pt modelId="{C4D018C2-B5D3-4BF0-A435-BE1E617E2F69}" type="sibTrans" cxnId="{97847EFB-E5A8-4232-A49E-6653AD876B6D}">
      <dgm:prSet/>
      <dgm:spPr/>
      <dgm:t>
        <a:bodyPr/>
        <a:lstStyle/>
        <a:p>
          <a:endParaRPr lang="ru-RU"/>
        </a:p>
      </dgm:t>
    </dgm:pt>
    <dgm:pt modelId="{E6F7B2D8-5DE5-447E-B2B5-8C19DAD42716}" type="pres">
      <dgm:prSet presAssocID="{98F19EB5-5FC7-4B06-8D0D-1FFAA16E9C4F}" presName="layout" presStyleCnt="0">
        <dgm:presLayoutVars>
          <dgm:chMax/>
          <dgm:chPref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37CCA7F3-30C0-4098-B2E8-797A06506654}" type="pres">
      <dgm:prSet presAssocID="{07AD6A77-D320-4FE8-8BB3-1221EA0ABFFC}" presName="root" presStyleCnt="0">
        <dgm:presLayoutVars>
          <dgm:chMax/>
          <dgm:chPref val="4"/>
        </dgm:presLayoutVars>
      </dgm:prSet>
      <dgm:spPr/>
    </dgm:pt>
    <dgm:pt modelId="{A6BE83ED-6D06-4B75-85DC-791FE4DC96AE}" type="pres">
      <dgm:prSet presAssocID="{07AD6A77-D320-4FE8-8BB3-1221EA0ABFFC}" presName="rootComposite" presStyleCnt="0">
        <dgm:presLayoutVars/>
      </dgm:prSet>
      <dgm:spPr/>
    </dgm:pt>
    <dgm:pt modelId="{BAE37D6C-F471-4343-A960-5BB750A2DD30}" type="pres">
      <dgm:prSet presAssocID="{07AD6A77-D320-4FE8-8BB3-1221EA0ABFFC}" presName="rootText" presStyleLbl="node0" presStyleIdx="0" presStyleCnt="1" custScaleX="124936" custScaleY="69639" custLinFactNeighborX="8801" custLinFactNeighborY="-73">
        <dgm:presLayoutVars>
          <dgm:chMax/>
          <dgm:chPref val="4"/>
        </dgm:presLayoutVars>
      </dgm:prSet>
      <dgm:spPr/>
      <dgm:t>
        <a:bodyPr/>
        <a:lstStyle/>
        <a:p>
          <a:endParaRPr lang="ru-RU"/>
        </a:p>
      </dgm:t>
    </dgm:pt>
    <dgm:pt modelId="{65AF9632-D9D7-4369-8826-4575C750C50B}" type="pres">
      <dgm:prSet presAssocID="{07AD6A77-D320-4FE8-8BB3-1221EA0ABFFC}" presName="childShape" presStyleCnt="0">
        <dgm:presLayoutVars>
          <dgm:chMax val="0"/>
          <dgm:chPref val="0"/>
        </dgm:presLayoutVars>
      </dgm:prSet>
      <dgm:spPr/>
    </dgm:pt>
    <dgm:pt modelId="{A85E4F40-AACC-4EA5-891F-90CA87341BDD}" type="pres">
      <dgm:prSet presAssocID="{A2B719B8-604C-46B0-832E-DACEFE85B12C}" presName="childComposite" presStyleCnt="0">
        <dgm:presLayoutVars>
          <dgm:chMax val="0"/>
          <dgm:chPref val="0"/>
        </dgm:presLayoutVars>
      </dgm:prSet>
      <dgm:spPr/>
    </dgm:pt>
    <dgm:pt modelId="{38CC8AEE-2944-4501-BA6D-2B9C90747C98}" type="pres">
      <dgm:prSet presAssocID="{A2B719B8-604C-46B0-832E-DACEFE85B12C}" presName="Image" presStyleLbl="node1" presStyleIdx="0" presStyleCnt="4" custScaleX="166100" custLinFactNeighborX="-69539" custLinFactNeighborY="-3551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DBFD8DBC-0A84-4A41-AA5A-CE2ABC64F9E0}" type="pres">
      <dgm:prSet presAssocID="{A2B719B8-604C-46B0-832E-DACEFE85B12C}" presName="childText" presStyleLbl="lnNode1" presStyleIdx="0" presStyleCnt="4" custScaleX="133289" custLinFactNeighborX="13278" custLinFactNeighborY="-3551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FBD8FBD-1446-481F-A02A-C1C4C50450E4}" type="pres">
      <dgm:prSet presAssocID="{3CFD21EC-E3F5-4E7E-9270-572318FE682B}" presName="childComposite" presStyleCnt="0">
        <dgm:presLayoutVars>
          <dgm:chMax val="0"/>
          <dgm:chPref val="0"/>
        </dgm:presLayoutVars>
      </dgm:prSet>
      <dgm:spPr/>
    </dgm:pt>
    <dgm:pt modelId="{D3B5DD5C-435A-471A-9F85-E0C51FC3F7A2}" type="pres">
      <dgm:prSet presAssocID="{3CFD21EC-E3F5-4E7E-9270-572318FE682B}" presName="Image" presStyleLbl="node1" presStyleIdx="1" presStyleCnt="4" custScaleX="157290" custLinFactNeighborX="-31607" custLinFactNeighborY="-970"/>
      <dgm:spPr>
        <a:blipFill rotWithShape="1">
          <a:blip xmlns:r="http://schemas.openxmlformats.org/officeDocument/2006/relationships" r:embed="rId2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B391FFFD-4A46-4229-BF8C-D700C30C48E3}" type="pres">
      <dgm:prSet presAssocID="{3CFD21EC-E3F5-4E7E-9270-572318FE682B}" presName="childText" presStyleLbl="lnNode1" presStyleIdx="1" presStyleCnt="4" custScaleX="121755" custLinFactNeighborX="7891" custLinFactNeighborY="-437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6029EB6-87F1-456A-8478-EEDEA3286C3E}" type="pres">
      <dgm:prSet presAssocID="{FBC9FAF7-CBDF-4DF9-8697-A4FFF0491AD0}" presName="childComposite" presStyleCnt="0">
        <dgm:presLayoutVars>
          <dgm:chMax val="0"/>
          <dgm:chPref val="0"/>
        </dgm:presLayoutVars>
      </dgm:prSet>
      <dgm:spPr/>
    </dgm:pt>
    <dgm:pt modelId="{5DF57E0F-56F2-48EA-A53E-0B30C137BD3E}" type="pres">
      <dgm:prSet presAssocID="{FBC9FAF7-CBDF-4DF9-8697-A4FFF0491AD0}" presName="Image" presStyleLbl="node1" presStyleIdx="2" presStyleCnt="4" custScaleX="157290" custLinFactNeighborX="21956" custLinFactNeighborY="1215"/>
      <dgm:spPr>
        <a:blipFill rotWithShape="1">
          <a:blip xmlns:r="http://schemas.openxmlformats.org/officeDocument/2006/relationships" r:embed="rId3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A32E50D2-A620-4F56-AB9A-425F62E5FB75}" type="pres">
      <dgm:prSet presAssocID="{FBC9FAF7-CBDF-4DF9-8697-A4FFF0491AD0}" presName="childText" presStyleLbl="lnNode1" presStyleIdx="2" presStyleCnt="4" custScaleX="109762" custScaleY="118914" custLinFactNeighborX="10878" custLinFactNeighborY="161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42E1EF3-84FB-4F01-9B65-729A4EF7B0C3}" type="pres">
      <dgm:prSet presAssocID="{003450C5-DADD-496F-BDFF-1AB0D64970D0}" presName="childComposite" presStyleCnt="0">
        <dgm:presLayoutVars>
          <dgm:chMax val="0"/>
          <dgm:chPref val="0"/>
        </dgm:presLayoutVars>
      </dgm:prSet>
      <dgm:spPr/>
    </dgm:pt>
    <dgm:pt modelId="{2E05604F-66CE-4D7E-934B-590E369B2A90}" type="pres">
      <dgm:prSet presAssocID="{003450C5-DADD-496F-BDFF-1AB0D64970D0}" presName="Image" presStyleLbl="node1" presStyleIdx="3" presStyleCnt="4" custScaleX="157290" custLinFactNeighborX="34184" custLinFactNeighborY="3146"/>
      <dgm:spPr>
        <a:blipFill rotWithShape="1">
          <a:blip xmlns:r="http://schemas.openxmlformats.org/officeDocument/2006/relationships" r:embed="rId4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B643A819-3F14-41E6-BEEB-252087635286}" type="pres">
      <dgm:prSet presAssocID="{003450C5-DADD-496F-BDFF-1AB0D64970D0}" presName="childText" presStyleLbl="lnNode1" presStyleIdx="3" presStyleCnt="4" custLinFactNeighborX="10674" custLinFactNeighborY="419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03CF5434-9BEF-45A6-A152-49B9CA80415E}" srcId="{07AD6A77-D320-4FE8-8BB3-1221EA0ABFFC}" destId="{3CFD21EC-E3F5-4E7E-9270-572318FE682B}" srcOrd="1" destOrd="0" parTransId="{1992F783-22AA-4D19-B07F-F4D5D633FEE7}" sibTransId="{3AB14002-96C4-4752-8394-EC04ABE0AC21}"/>
    <dgm:cxn modelId="{C6D85423-A0CE-47D1-A065-4827E6A8C65B}" type="presOf" srcId="{07AD6A77-D320-4FE8-8BB3-1221EA0ABFFC}" destId="{BAE37D6C-F471-4343-A960-5BB750A2DD30}" srcOrd="0" destOrd="0" presId="urn:microsoft.com/office/officeart/2008/layout/PictureAccentList"/>
    <dgm:cxn modelId="{97847EFB-E5A8-4232-A49E-6653AD876B6D}" srcId="{07AD6A77-D320-4FE8-8BB3-1221EA0ABFFC}" destId="{FBC9FAF7-CBDF-4DF9-8697-A4FFF0491AD0}" srcOrd="2" destOrd="0" parTransId="{AC747425-4514-444F-8EE1-1B634E3F762E}" sibTransId="{C4D018C2-B5D3-4BF0-A435-BE1E617E2F69}"/>
    <dgm:cxn modelId="{5D3CAAFB-5D8F-4E57-BB8E-D644BD625BD6}" type="presOf" srcId="{003450C5-DADD-496F-BDFF-1AB0D64970D0}" destId="{B643A819-3F14-41E6-BEEB-252087635286}" srcOrd="0" destOrd="0" presId="urn:microsoft.com/office/officeart/2008/layout/PictureAccentList"/>
    <dgm:cxn modelId="{35970E48-7AF8-44FF-8CFA-B0E7203450C3}" srcId="{98F19EB5-5FC7-4B06-8D0D-1FFAA16E9C4F}" destId="{07AD6A77-D320-4FE8-8BB3-1221EA0ABFFC}" srcOrd="0" destOrd="0" parTransId="{0ECA9FA2-8B30-4876-952F-F5AE9F18BD22}" sibTransId="{5BF4F484-0858-4C47-9A9A-AD69341E6996}"/>
    <dgm:cxn modelId="{D0B9A7EF-F19B-4D81-89F9-69EBA4B870DA}" type="presOf" srcId="{98F19EB5-5FC7-4B06-8D0D-1FFAA16E9C4F}" destId="{E6F7B2D8-5DE5-447E-B2B5-8C19DAD42716}" srcOrd="0" destOrd="0" presId="urn:microsoft.com/office/officeart/2008/layout/PictureAccentList"/>
    <dgm:cxn modelId="{599D4951-6822-4BC4-9D88-F8B57BFB06E3}" srcId="{07AD6A77-D320-4FE8-8BB3-1221EA0ABFFC}" destId="{A2B719B8-604C-46B0-832E-DACEFE85B12C}" srcOrd="0" destOrd="0" parTransId="{3942EF77-7D70-4DD8-B6FF-E83F67465CC3}" sibTransId="{27D07344-D907-42A2-BEBD-DF178B8EB092}"/>
    <dgm:cxn modelId="{F7B7D81D-C7DF-4CA3-9ACE-E38DAC5048F1}" type="presOf" srcId="{FBC9FAF7-CBDF-4DF9-8697-A4FFF0491AD0}" destId="{A32E50D2-A620-4F56-AB9A-425F62E5FB75}" srcOrd="0" destOrd="0" presId="urn:microsoft.com/office/officeart/2008/layout/PictureAccentList"/>
    <dgm:cxn modelId="{C58BC59E-8F45-49A4-A242-6095C0BE61A3}" type="presOf" srcId="{A2B719B8-604C-46B0-832E-DACEFE85B12C}" destId="{DBFD8DBC-0A84-4A41-AA5A-CE2ABC64F9E0}" srcOrd="0" destOrd="0" presId="urn:microsoft.com/office/officeart/2008/layout/PictureAccentList"/>
    <dgm:cxn modelId="{53F4DE00-82B8-49ED-88C1-A5CA4AC862C2}" type="presOf" srcId="{3CFD21EC-E3F5-4E7E-9270-572318FE682B}" destId="{B391FFFD-4A46-4229-BF8C-D700C30C48E3}" srcOrd="0" destOrd="0" presId="urn:microsoft.com/office/officeart/2008/layout/PictureAccentList"/>
    <dgm:cxn modelId="{D0A03183-8DAA-4EE3-BC66-9680C5F4944D}" srcId="{07AD6A77-D320-4FE8-8BB3-1221EA0ABFFC}" destId="{003450C5-DADD-496F-BDFF-1AB0D64970D0}" srcOrd="3" destOrd="0" parTransId="{39A2874D-2B4D-41A9-BFA2-0C4E7E67731B}" sibTransId="{A7AC564D-501B-4CD2-9F19-021ABC2A88C0}"/>
    <dgm:cxn modelId="{DDE37FAA-DDF6-4DBF-A310-EA6A6B7D1B1B}" type="presParOf" srcId="{E6F7B2D8-5DE5-447E-B2B5-8C19DAD42716}" destId="{37CCA7F3-30C0-4098-B2E8-797A06506654}" srcOrd="0" destOrd="0" presId="urn:microsoft.com/office/officeart/2008/layout/PictureAccentList"/>
    <dgm:cxn modelId="{EADE10C9-2CF7-4CB4-A408-B1A1A5033338}" type="presParOf" srcId="{37CCA7F3-30C0-4098-B2E8-797A06506654}" destId="{A6BE83ED-6D06-4B75-85DC-791FE4DC96AE}" srcOrd="0" destOrd="0" presId="urn:microsoft.com/office/officeart/2008/layout/PictureAccentList"/>
    <dgm:cxn modelId="{37082961-998D-4631-9D66-F49EEA6AADE3}" type="presParOf" srcId="{A6BE83ED-6D06-4B75-85DC-791FE4DC96AE}" destId="{BAE37D6C-F471-4343-A960-5BB750A2DD30}" srcOrd="0" destOrd="0" presId="urn:microsoft.com/office/officeart/2008/layout/PictureAccentList"/>
    <dgm:cxn modelId="{EA91139A-E4A9-426C-973F-43B468B0895C}" type="presParOf" srcId="{37CCA7F3-30C0-4098-B2E8-797A06506654}" destId="{65AF9632-D9D7-4369-8826-4575C750C50B}" srcOrd="1" destOrd="0" presId="urn:microsoft.com/office/officeart/2008/layout/PictureAccentList"/>
    <dgm:cxn modelId="{354E6542-2C87-455D-BCD1-938087B3E1F5}" type="presParOf" srcId="{65AF9632-D9D7-4369-8826-4575C750C50B}" destId="{A85E4F40-AACC-4EA5-891F-90CA87341BDD}" srcOrd="0" destOrd="0" presId="urn:microsoft.com/office/officeart/2008/layout/PictureAccentList"/>
    <dgm:cxn modelId="{897A4CD5-01B4-4B83-8A35-3BCCE7AA40B0}" type="presParOf" srcId="{A85E4F40-AACC-4EA5-891F-90CA87341BDD}" destId="{38CC8AEE-2944-4501-BA6D-2B9C90747C98}" srcOrd="0" destOrd="0" presId="urn:microsoft.com/office/officeart/2008/layout/PictureAccentList"/>
    <dgm:cxn modelId="{96D80BE0-F2B6-4E4C-AD95-8F00FF77B058}" type="presParOf" srcId="{A85E4F40-AACC-4EA5-891F-90CA87341BDD}" destId="{DBFD8DBC-0A84-4A41-AA5A-CE2ABC64F9E0}" srcOrd="1" destOrd="0" presId="urn:microsoft.com/office/officeart/2008/layout/PictureAccentList"/>
    <dgm:cxn modelId="{77247F80-8E39-4BD1-BEEA-D139A19A19B0}" type="presParOf" srcId="{65AF9632-D9D7-4369-8826-4575C750C50B}" destId="{AFBD8FBD-1446-481F-A02A-C1C4C50450E4}" srcOrd="1" destOrd="0" presId="urn:microsoft.com/office/officeart/2008/layout/PictureAccentList"/>
    <dgm:cxn modelId="{908A76A3-98EB-41F7-88DD-FE8DA68AC095}" type="presParOf" srcId="{AFBD8FBD-1446-481F-A02A-C1C4C50450E4}" destId="{D3B5DD5C-435A-471A-9F85-E0C51FC3F7A2}" srcOrd="0" destOrd="0" presId="urn:microsoft.com/office/officeart/2008/layout/PictureAccentList"/>
    <dgm:cxn modelId="{5B1F1FD2-4FC7-43CE-BCB5-21558D55ED6F}" type="presParOf" srcId="{AFBD8FBD-1446-481F-A02A-C1C4C50450E4}" destId="{B391FFFD-4A46-4229-BF8C-D700C30C48E3}" srcOrd="1" destOrd="0" presId="urn:microsoft.com/office/officeart/2008/layout/PictureAccentList"/>
    <dgm:cxn modelId="{BAF8FF7A-149C-4FED-B7A7-2311273A5988}" type="presParOf" srcId="{65AF9632-D9D7-4369-8826-4575C750C50B}" destId="{06029EB6-87F1-456A-8478-EEDEA3286C3E}" srcOrd="2" destOrd="0" presId="urn:microsoft.com/office/officeart/2008/layout/PictureAccentList"/>
    <dgm:cxn modelId="{177A8192-7011-4C99-8962-F799C08192FE}" type="presParOf" srcId="{06029EB6-87F1-456A-8478-EEDEA3286C3E}" destId="{5DF57E0F-56F2-48EA-A53E-0B30C137BD3E}" srcOrd="0" destOrd="0" presId="urn:microsoft.com/office/officeart/2008/layout/PictureAccentList"/>
    <dgm:cxn modelId="{647A3AE8-A4C1-4488-B413-227A0280590F}" type="presParOf" srcId="{06029EB6-87F1-456A-8478-EEDEA3286C3E}" destId="{A32E50D2-A620-4F56-AB9A-425F62E5FB75}" srcOrd="1" destOrd="0" presId="urn:microsoft.com/office/officeart/2008/layout/PictureAccentList"/>
    <dgm:cxn modelId="{E9142C96-F09B-4110-A5FB-96B420BEAF85}" type="presParOf" srcId="{65AF9632-D9D7-4369-8826-4575C750C50B}" destId="{142E1EF3-84FB-4F01-9B65-729A4EF7B0C3}" srcOrd="3" destOrd="0" presId="urn:microsoft.com/office/officeart/2008/layout/PictureAccentList"/>
    <dgm:cxn modelId="{53B964A7-63D1-45B2-B028-E6816D8E2673}" type="presParOf" srcId="{142E1EF3-84FB-4F01-9B65-729A4EF7B0C3}" destId="{2E05604F-66CE-4D7E-934B-590E369B2A90}" srcOrd="0" destOrd="0" presId="urn:microsoft.com/office/officeart/2008/layout/PictureAccentList"/>
    <dgm:cxn modelId="{097B581A-A41E-4541-9B79-160F8CD9CFF8}" type="presParOf" srcId="{142E1EF3-84FB-4F01-9B65-729A4EF7B0C3}" destId="{B643A819-3F14-41E6-BEEB-252087635286}" srcOrd="1" destOrd="0" presId="urn:microsoft.com/office/officeart/2008/layout/PictureAccent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7D129332-4903-4BCD-8DA4-327CEFEB73A0}" type="doc">
      <dgm:prSet loTypeId="urn:microsoft.com/office/officeart/2005/8/layout/vList4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938087C6-503E-49D5-B2C8-C867FACB263C}">
      <dgm:prSet phldrT="[Текст]" custT="1"/>
      <dgm:spPr>
        <a:solidFill>
          <a:srgbClr val="FF5050"/>
        </a:solidFill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pPr algn="r"/>
          <a:r>
            <a:rPr lang="ru-RU" sz="2000" b="1" dirty="0" smtClean="0">
              <a:solidFill>
                <a:schemeClr val="tx1"/>
              </a:solidFill>
              <a:effectLst/>
              <a:ea typeface="Times New Roman" pitchFamily="18" charset="0"/>
              <a:cs typeface="Arial" charset="0"/>
            </a:rPr>
            <a:t>В течение 2015 года завершить  расселение граждан из аварийного жилищного фонда в соответствии с утверждёнными сроками</a:t>
          </a:r>
          <a:endParaRPr lang="ru-RU" sz="2000" b="1" dirty="0"/>
        </a:p>
      </dgm:t>
    </dgm:pt>
    <dgm:pt modelId="{1C4FD75F-090A-4622-A6E7-87C5B6F29294}" type="parTrans" cxnId="{49750CD5-558B-4F95-852D-D0A4275F4FAD}">
      <dgm:prSet/>
      <dgm:spPr/>
      <dgm:t>
        <a:bodyPr/>
        <a:lstStyle/>
        <a:p>
          <a:endParaRPr lang="ru-RU"/>
        </a:p>
      </dgm:t>
    </dgm:pt>
    <dgm:pt modelId="{06E84F70-103B-45C4-8F8C-4AE2FB4E0B0D}" type="sibTrans" cxnId="{49750CD5-558B-4F95-852D-D0A4275F4FAD}">
      <dgm:prSet/>
      <dgm:spPr/>
      <dgm:t>
        <a:bodyPr/>
        <a:lstStyle/>
        <a:p>
          <a:endParaRPr lang="ru-RU"/>
        </a:p>
      </dgm:t>
    </dgm:pt>
    <dgm:pt modelId="{963E36D7-F273-4970-9A4A-74FEB99F7840}">
      <dgm:prSet phldrT="[Текст]" custT="1"/>
      <dgm:spPr>
        <a:solidFill>
          <a:srgbClr val="FFC000"/>
        </a:solidFill>
      </dgm:spPr>
      <dgm:t>
        <a:bodyPr/>
        <a:lstStyle/>
        <a:p>
          <a:pPr algn="r"/>
          <a:r>
            <a:rPr lang="ru-RU" sz="2000" b="1" dirty="0" smtClean="0">
              <a:solidFill>
                <a:schemeClr val="tx1"/>
              </a:solidFill>
              <a:effectLst/>
              <a:ea typeface="Times New Roman" pitchFamily="18" charset="0"/>
              <a:cs typeface="Arial" charset="0"/>
            </a:rPr>
            <a:t>             Завершить программу капитального                    ремонта по этапу 2014-2015 годов.</a:t>
          </a:r>
          <a:endParaRPr lang="ru-RU" sz="2000" b="1" dirty="0"/>
        </a:p>
      </dgm:t>
    </dgm:pt>
    <dgm:pt modelId="{A0AB9B33-5123-4AEB-8D00-59D3CACA8D8B}" type="parTrans" cxnId="{E41B9BD3-098C-42F2-9FEB-0C619B5DC089}">
      <dgm:prSet/>
      <dgm:spPr/>
      <dgm:t>
        <a:bodyPr/>
        <a:lstStyle/>
        <a:p>
          <a:endParaRPr lang="ru-RU"/>
        </a:p>
      </dgm:t>
    </dgm:pt>
    <dgm:pt modelId="{7EB23FD3-20DF-4E5C-859A-C363D526D782}" type="sibTrans" cxnId="{E41B9BD3-098C-42F2-9FEB-0C619B5DC089}">
      <dgm:prSet/>
      <dgm:spPr/>
      <dgm:t>
        <a:bodyPr/>
        <a:lstStyle/>
        <a:p>
          <a:endParaRPr lang="ru-RU"/>
        </a:p>
      </dgm:t>
    </dgm:pt>
    <dgm:pt modelId="{FE768638-BBAA-47DC-B243-8AD24F552FFC}" type="pres">
      <dgm:prSet presAssocID="{7D129332-4903-4BCD-8DA4-327CEFEB73A0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08659B92-78E4-4B00-A0E9-BEF289DD4F8F}" type="pres">
      <dgm:prSet presAssocID="{938087C6-503E-49D5-B2C8-C867FACB263C}" presName="comp" presStyleCnt="0"/>
      <dgm:spPr/>
    </dgm:pt>
    <dgm:pt modelId="{5DFCC612-5C6D-4512-A82A-F5F5F848DF57}" type="pres">
      <dgm:prSet presAssocID="{938087C6-503E-49D5-B2C8-C867FACB263C}" presName="box" presStyleLbl="node1" presStyleIdx="0" presStyleCnt="2" custScaleX="91711" custScaleY="49670" custLinFactNeighborX="-12517" custLinFactNeighborY="-2015"/>
      <dgm:spPr/>
      <dgm:t>
        <a:bodyPr/>
        <a:lstStyle/>
        <a:p>
          <a:endParaRPr lang="ru-RU"/>
        </a:p>
      </dgm:t>
    </dgm:pt>
    <dgm:pt modelId="{F9F8317B-3BA0-4125-8F31-BC8F30BCB084}" type="pres">
      <dgm:prSet presAssocID="{938087C6-503E-49D5-B2C8-C867FACB263C}" presName="img" presStyleLbl="fgImgPlace1" presStyleIdx="0" presStyleCnt="2" custScaleX="117290" custScaleY="57247" custLinFactNeighborX="-18438" custLinFactNeighborY="1629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007795B7-742D-47FE-A698-197937A4C0A5}" type="pres">
      <dgm:prSet presAssocID="{938087C6-503E-49D5-B2C8-C867FACB263C}" presName="text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9CFBCBA-6152-42A2-93CC-6622B79A7901}" type="pres">
      <dgm:prSet presAssocID="{06E84F70-103B-45C4-8F8C-4AE2FB4E0B0D}" presName="spacer" presStyleCnt="0"/>
      <dgm:spPr/>
    </dgm:pt>
    <dgm:pt modelId="{3939CBC0-D8DF-42A8-B83F-4DA8F9372EB0}" type="pres">
      <dgm:prSet presAssocID="{963E36D7-F273-4970-9A4A-74FEB99F7840}" presName="comp" presStyleCnt="0"/>
      <dgm:spPr/>
    </dgm:pt>
    <dgm:pt modelId="{973E56CA-CA6C-4673-8E12-A2E0D25B0A19}" type="pres">
      <dgm:prSet presAssocID="{963E36D7-F273-4970-9A4A-74FEB99F7840}" presName="box" presStyleLbl="node1" presStyleIdx="1" presStyleCnt="2" custScaleX="85409" custScaleY="47134" custLinFactNeighborX="-565" custLinFactNeighborY="11636"/>
      <dgm:spPr/>
      <dgm:t>
        <a:bodyPr/>
        <a:lstStyle/>
        <a:p>
          <a:endParaRPr lang="ru-RU"/>
        </a:p>
      </dgm:t>
    </dgm:pt>
    <dgm:pt modelId="{97E41D86-94EA-452D-BAB8-738AA4398146}" type="pres">
      <dgm:prSet presAssocID="{963E36D7-F273-4970-9A4A-74FEB99F7840}" presName="img" presStyleLbl="fgImgPlace1" presStyleIdx="1" presStyleCnt="2" custScaleX="152158" custScaleY="48440" custLinFactNeighborX="34613" custLinFactNeighborY="1151"/>
      <dgm:spPr>
        <a:blipFill rotWithShape="1">
          <a:blip xmlns:r="http://schemas.openxmlformats.org/officeDocument/2006/relationships" r:embed="rId2"/>
          <a:stretch>
            <a:fillRect/>
          </a:stretch>
        </a:blipFill>
      </dgm:spPr>
    </dgm:pt>
    <dgm:pt modelId="{1923BCC3-86DE-4054-A1DF-0FFED7BE8F11}" type="pres">
      <dgm:prSet presAssocID="{963E36D7-F273-4970-9A4A-74FEB99F7840}" presName="text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41B9BD3-098C-42F2-9FEB-0C619B5DC089}" srcId="{7D129332-4903-4BCD-8DA4-327CEFEB73A0}" destId="{963E36D7-F273-4970-9A4A-74FEB99F7840}" srcOrd="1" destOrd="0" parTransId="{A0AB9B33-5123-4AEB-8D00-59D3CACA8D8B}" sibTransId="{7EB23FD3-20DF-4E5C-859A-C363D526D782}"/>
    <dgm:cxn modelId="{51C79AEF-64A1-4A6F-A159-BF328EC5A777}" type="presOf" srcId="{7D129332-4903-4BCD-8DA4-327CEFEB73A0}" destId="{FE768638-BBAA-47DC-B243-8AD24F552FFC}" srcOrd="0" destOrd="0" presId="urn:microsoft.com/office/officeart/2005/8/layout/vList4"/>
    <dgm:cxn modelId="{C8F1BC22-0DD0-4CF7-93F2-0D205B45A472}" type="presOf" srcId="{963E36D7-F273-4970-9A4A-74FEB99F7840}" destId="{1923BCC3-86DE-4054-A1DF-0FFED7BE8F11}" srcOrd="1" destOrd="0" presId="urn:microsoft.com/office/officeart/2005/8/layout/vList4"/>
    <dgm:cxn modelId="{1C3C6DB5-3083-4C33-B4AB-05D1807D13C5}" type="presOf" srcId="{938087C6-503E-49D5-B2C8-C867FACB263C}" destId="{007795B7-742D-47FE-A698-197937A4C0A5}" srcOrd="1" destOrd="0" presId="urn:microsoft.com/office/officeart/2005/8/layout/vList4"/>
    <dgm:cxn modelId="{49750CD5-558B-4F95-852D-D0A4275F4FAD}" srcId="{7D129332-4903-4BCD-8DA4-327CEFEB73A0}" destId="{938087C6-503E-49D5-B2C8-C867FACB263C}" srcOrd="0" destOrd="0" parTransId="{1C4FD75F-090A-4622-A6E7-87C5B6F29294}" sibTransId="{06E84F70-103B-45C4-8F8C-4AE2FB4E0B0D}"/>
    <dgm:cxn modelId="{F482F427-D957-4E3D-AACB-803F7028C37D}" type="presOf" srcId="{938087C6-503E-49D5-B2C8-C867FACB263C}" destId="{5DFCC612-5C6D-4512-A82A-F5F5F848DF57}" srcOrd="0" destOrd="0" presId="urn:microsoft.com/office/officeart/2005/8/layout/vList4"/>
    <dgm:cxn modelId="{A970251C-4564-43DC-9B8E-63FF11BD0942}" type="presOf" srcId="{963E36D7-F273-4970-9A4A-74FEB99F7840}" destId="{973E56CA-CA6C-4673-8E12-A2E0D25B0A19}" srcOrd="0" destOrd="0" presId="urn:microsoft.com/office/officeart/2005/8/layout/vList4"/>
    <dgm:cxn modelId="{F6042176-7714-4E1B-9DE4-A943086C2B67}" type="presParOf" srcId="{FE768638-BBAA-47DC-B243-8AD24F552FFC}" destId="{08659B92-78E4-4B00-A0E9-BEF289DD4F8F}" srcOrd="0" destOrd="0" presId="urn:microsoft.com/office/officeart/2005/8/layout/vList4"/>
    <dgm:cxn modelId="{135951E1-2822-4A52-AD33-63A0FF24991A}" type="presParOf" srcId="{08659B92-78E4-4B00-A0E9-BEF289DD4F8F}" destId="{5DFCC612-5C6D-4512-A82A-F5F5F848DF57}" srcOrd="0" destOrd="0" presId="urn:microsoft.com/office/officeart/2005/8/layout/vList4"/>
    <dgm:cxn modelId="{52E2F8D2-50C1-4C14-BA0D-C740391172C9}" type="presParOf" srcId="{08659B92-78E4-4B00-A0E9-BEF289DD4F8F}" destId="{F9F8317B-3BA0-4125-8F31-BC8F30BCB084}" srcOrd="1" destOrd="0" presId="urn:microsoft.com/office/officeart/2005/8/layout/vList4"/>
    <dgm:cxn modelId="{F78B9CCD-08F3-4E5D-AF52-1996584197FC}" type="presParOf" srcId="{08659B92-78E4-4B00-A0E9-BEF289DD4F8F}" destId="{007795B7-742D-47FE-A698-197937A4C0A5}" srcOrd="2" destOrd="0" presId="urn:microsoft.com/office/officeart/2005/8/layout/vList4"/>
    <dgm:cxn modelId="{893BDA47-B14B-4B57-9907-D13E31457F69}" type="presParOf" srcId="{FE768638-BBAA-47DC-B243-8AD24F552FFC}" destId="{E9CFBCBA-6152-42A2-93CC-6622B79A7901}" srcOrd="1" destOrd="0" presId="urn:microsoft.com/office/officeart/2005/8/layout/vList4"/>
    <dgm:cxn modelId="{C216CD39-2B98-4D60-A11E-D0CA23132002}" type="presParOf" srcId="{FE768638-BBAA-47DC-B243-8AD24F552FFC}" destId="{3939CBC0-D8DF-42A8-B83F-4DA8F9372EB0}" srcOrd="2" destOrd="0" presId="urn:microsoft.com/office/officeart/2005/8/layout/vList4"/>
    <dgm:cxn modelId="{71C82461-B82A-4998-BDEE-05A128C546DC}" type="presParOf" srcId="{3939CBC0-D8DF-42A8-B83F-4DA8F9372EB0}" destId="{973E56CA-CA6C-4673-8E12-A2E0D25B0A19}" srcOrd="0" destOrd="0" presId="urn:microsoft.com/office/officeart/2005/8/layout/vList4"/>
    <dgm:cxn modelId="{80538C9C-8340-4017-ACCC-94C570342DB5}" type="presParOf" srcId="{3939CBC0-D8DF-42A8-B83F-4DA8F9372EB0}" destId="{97E41D86-94EA-452D-BAB8-738AA4398146}" srcOrd="1" destOrd="0" presId="urn:microsoft.com/office/officeart/2005/8/layout/vList4"/>
    <dgm:cxn modelId="{77126EE4-E2B8-42A2-B04C-D36203B6031D}" type="presParOf" srcId="{3939CBC0-D8DF-42A8-B83F-4DA8F9372EB0}" destId="{1923BCC3-86DE-4054-A1DF-0FFED7BE8F11}" srcOrd="2" destOrd="0" presId="urn:microsoft.com/office/officeart/2005/8/layout/vList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48E05C0-C6ED-4310-98E9-7389554F032B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DB904E8F-C6C8-476B-AA6C-93F251F7409D}">
      <dgm:prSet phldrT="[Текст]" custT="1"/>
      <dgm:spPr>
        <a:solidFill>
          <a:srgbClr val="FF0000">
            <a:alpha val="90000"/>
          </a:srgbClr>
        </a:solidFill>
      </dgm:spPr>
      <dgm:t>
        <a:bodyPr/>
        <a:lstStyle/>
        <a:p>
          <a:pPr marL="0" marR="0" indent="0" algn="ctr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800" b="1" dirty="0"/>
            <a:t>В 2014 году за счёт средств областного бюджета </a:t>
          </a:r>
          <a:endParaRPr lang="ru-RU" sz="1800" b="1" dirty="0" smtClean="0"/>
        </a:p>
        <a:p>
          <a:pPr marL="0" marR="0" indent="0" algn="ctr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800" b="1" dirty="0" smtClean="0"/>
            <a:t>   реализованы мероприятия  в сфере водоснабжения</a:t>
          </a:r>
        </a:p>
        <a:p>
          <a:pPr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dirty="0" smtClean="0"/>
            <a:t>  на сумму  109 </a:t>
          </a:r>
          <a:r>
            <a:rPr lang="ru-RU" sz="1800" b="1" dirty="0"/>
            <a:t>млн. руб. </a:t>
          </a:r>
          <a:r>
            <a:rPr lang="ru-RU" sz="1800" b="1" dirty="0" smtClean="0"/>
            <a:t> </a:t>
          </a:r>
          <a:endParaRPr lang="ru-RU" sz="1800" b="1" dirty="0"/>
        </a:p>
      </dgm:t>
    </dgm:pt>
    <dgm:pt modelId="{2FC07CB4-7F3C-4DC3-8DF1-A13CC0102295}" type="parTrans" cxnId="{F8CDB413-D6C1-4E43-AFB8-10C70BB68955}">
      <dgm:prSet/>
      <dgm:spPr/>
      <dgm:t>
        <a:bodyPr/>
        <a:lstStyle/>
        <a:p>
          <a:endParaRPr lang="ru-RU"/>
        </a:p>
      </dgm:t>
    </dgm:pt>
    <dgm:pt modelId="{79E868BB-0F05-454C-A7B0-23EAA84DE64F}" type="sibTrans" cxnId="{F8CDB413-D6C1-4E43-AFB8-10C70BB68955}">
      <dgm:prSet/>
      <dgm:spPr/>
      <dgm:t>
        <a:bodyPr/>
        <a:lstStyle/>
        <a:p>
          <a:endParaRPr lang="ru-RU"/>
        </a:p>
      </dgm:t>
    </dgm:pt>
    <dgm:pt modelId="{B3768C3B-49A9-4ED5-BFC0-85B3E77C734E}">
      <dgm:prSet phldrT="[Текст]"/>
      <dgm:spPr>
        <a:solidFill>
          <a:srgbClr val="CA7CB4">
            <a:alpha val="89804"/>
          </a:srgbClr>
        </a:solidFill>
      </dgm:spPr>
      <dgm:t>
        <a:bodyPr/>
        <a:lstStyle/>
        <a:p>
          <a:r>
            <a:rPr lang="ru-RU" b="1" dirty="0"/>
            <a:t>обеспечены централизованным водоснабжением 12,8 тыс. человек</a:t>
          </a:r>
        </a:p>
      </dgm:t>
    </dgm:pt>
    <dgm:pt modelId="{BCAEF91C-783D-4234-9ED5-B565BD649D37}" type="parTrans" cxnId="{8FC6F0F8-C652-44A0-BFAE-4DF2DAB2F7E8}">
      <dgm:prSet/>
      <dgm:spPr>
        <a:solidFill>
          <a:schemeClr val="tx2"/>
        </a:solidFill>
        <a:ln>
          <a:solidFill>
            <a:schemeClr val="tx1"/>
          </a:solidFill>
        </a:ln>
      </dgm:spPr>
      <dgm:t>
        <a:bodyPr/>
        <a:lstStyle/>
        <a:p>
          <a:endParaRPr lang="ru-RU"/>
        </a:p>
      </dgm:t>
    </dgm:pt>
    <dgm:pt modelId="{E9BC262F-7385-4D4C-B5A3-0EDAA1D111BD}" type="sibTrans" cxnId="{8FC6F0F8-C652-44A0-BFAE-4DF2DAB2F7E8}">
      <dgm:prSet/>
      <dgm:spPr/>
      <dgm:t>
        <a:bodyPr/>
        <a:lstStyle/>
        <a:p>
          <a:endParaRPr lang="ru-RU"/>
        </a:p>
      </dgm:t>
    </dgm:pt>
    <dgm:pt modelId="{65F7F068-8098-46DD-9F70-E25539A6B83A}">
      <dgm:prSet phldrT="[Текст]"/>
      <dgm:spPr>
        <a:solidFill>
          <a:srgbClr val="CA7CB4">
            <a:alpha val="90000"/>
          </a:srgbClr>
        </a:solidFill>
      </dgm:spPr>
      <dgm:t>
        <a:bodyPr/>
        <a:lstStyle/>
        <a:p>
          <a:r>
            <a:rPr lang="ru-RU" b="1" dirty="0"/>
            <a:t>показатель  составил 94,6%</a:t>
          </a:r>
        </a:p>
      </dgm:t>
    </dgm:pt>
    <dgm:pt modelId="{ED7C0BC8-697B-441A-B024-236A53D7B2A0}" type="parTrans" cxnId="{4D897B0E-DAA8-4F8F-8F48-6A8BACE9D38F}">
      <dgm:prSet/>
      <dgm:spPr>
        <a:ln>
          <a:solidFill>
            <a:schemeClr val="tx1"/>
          </a:solidFill>
        </a:ln>
      </dgm:spPr>
      <dgm:t>
        <a:bodyPr/>
        <a:lstStyle/>
        <a:p>
          <a:endParaRPr lang="ru-RU"/>
        </a:p>
      </dgm:t>
    </dgm:pt>
    <dgm:pt modelId="{65A7BF45-D154-4922-BD24-8C9AA3AE26AD}" type="sibTrans" cxnId="{4D897B0E-DAA8-4F8F-8F48-6A8BACE9D38F}">
      <dgm:prSet/>
      <dgm:spPr/>
      <dgm:t>
        <a:bodyPr/>
        <a:lstStyle/>
        <a:p>
          <a:endParaRPr lang="ru-RU"/>
        </a:p>
      </dgm:t>
    </dgm:pt>
    <dgm:pt modelId="{607D83FF-8D78-4023-956A-29AC663AC82A}">
      <dgm:prSet phldrT="[Текст]"/>
      <dgm:spPr>
        <a:solidFill>
          <a:srgbClr val="00B050">
            <a:alpha val="90000"/>
          </a:srgbClr>
        </a:solidFill>
      </dgm:spPr>
      <dgm:t>
        <a:bodyPr/>
        <a:lstStyle/>
        <a:p>
          <a:r>
            <a:rPr lang="ru-RU" b="1" dirty="0"/>
            <a:t>решены вопросы улучшения качества воды для 1145 человек</a:t>
          </a:r>
        </a:p>
      </dgm:t>
    </dgm:pt>
    <dgm:pt modelId="{FE1BC62D-91E2-4946-8835-D8462AA97A5B}" type="parTrans" cxnId="{2325F27F-C53A-44D2-A45B-6CFBEE321AB5}">
      <dgm:prSet/>
      <dgm:spPr>
        <a:ln>
          <a:solidFill>
            <a:schemeClr val="tx1"/>
          </a:solidFill>
        </a:ln>
      </dgm:spPr>
      <dgm:t>
        <a:bodyPr/>
        <a:lstStyle/>
        <a:p>
          <a:endParaRPr lang="ru-RU"/>
        </a:p>
      </dgm:t>
    </dgm:pt>
    <dgm:pt modelId="{D599399D-95F8-4014-A9C4-2294D24F27B1}" type="sibTrans" cxnId="{2325F27F-C53A-44D2-A45B-6CFBEE321AB5}">
      <dgm:prSet/>
      <dgm:spPr/>
      <dgm:t>
        <a:bodyPr/>
        <a:lstStyle/>
        <a:p>
          <a:endParaRPr lang="ru-RU"/>
        </a:p>
      </dgm:t>
    </dgm:pt>
    <dgm:pt modelId="{BE75FB73-4335-4409-9E6A-FF47C0AB21E4}">
      <dgm:prSet phldrT="[Текст]"/>
      <dgm:spPr>
        <a:solidFill>
          <a:srgbClr val="00B050">
            <a:alpha val="90000"/>
          </a:srgbClr>
        </a:solidFill>
      </dgm:spPr>
      <dgm:t>
        <a:bodyPr/>
        <a:lstStyle/>
        <a:p>
          <a:r>
            <a:rPr lang="ru-RU" b="1" dirty="0"/>
            <a:t>показатель  составил 96,2%</a:t>
          </a:r>
        </a:p>
      </dgm:t>
    </dgm:pt>
    <dgm:pt modelId="{10E9FFC7-0A86-459A-8603-4E6C10176EF6}" type="parTrans" cxnId="{80DE2C05-A51E-46AB-9277-3EF492337962}">
      <dgm:prSet/>
      <dgm:spPr>
        <a:ln>
          <a:solidFill>
            <a:schemeClr val="tx1"/>
          </a:solidFill>
        </a:ln>
      </dgm:spPr>
      <dgm:t>
        <a:bodyPr/>
        <a:lstStyle/>
        <a:p>
          <a:endParaRPr lang="ru-RU"/>
        </a:p>
      </dgm:t>
    </dgm:pt>
    <dgm:pt modelId="{AAEC1991-37F6-4A55-BA53-1EE1CAAF80D0}" type="sibTrans" cxnId="{80DE2C05-A51E-46AB-9277-3EF492337962}">
      <dgm:prSet/>
      <dgm:spPr/>
      <dgm:t>
        <a:bodyPr/>
        <a:lstStyle/>
        <a:p>
          <a:endParaRPr lang="ru-RU"/>
        </a:p>
      </dgm:t>
    </dgm:pt>
    <dgm:pt modelId="{846B9FE6-3CE1-40D4-BB24-84EEE118D7A7}" type="pres">
      <dgm:prSet presAssocID="{848E05C0-C6ED-4310-98E9-7389554F032B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3F4C1937-4647-4409-9EF3-20C59A6714BF}" type="pres">
      <dgm:prSet presAssocID="{DB904E8F-C6C8-476B-AA6C-93F251F7409D}" presName="hierRoot1" presStyleCnt="0"/>
      <dgm:spPr/>
    </dgm:pt>
    <dgm:pt modelId="{1C205F4C-D8F0-4CCE-B7C2-D27B2FB35498}" type="pres">
      <dgm:prSet presAssocID="{DB904E8F-C6C8-476B-AA6C-93F251F7409D}" presName="composite" presStyleCnt="0"/>
      <dgm:spPr/>
    </dgm:pt>
    <dgm:pt modelId="{C4B1C4C7-45AA-49A8-A397-364F1C4595D6}" type="pres">
      <dgm:prSet presAssocID="{DB904E8F-C6C8-476B-AA6C-93F251F7409D}" presName="background" presStyleLbl="node0" presStyleIdx="0" presStyleCnt="1"/>
      <dgm:spPr>
        <a:solidFill>
          <a:srgbClr val="FF0000"/>
        </a:solidFill>
      </dgm:spPr>
      <dgm:t>
        <a:bodyPr/>
        <a:lstStyle/>
        <a:p>
          <a:endParaRPr lang="ru-RU"/>
        </a:p>
      </dgm:t>
    </dgm:pt>
    <dgm:pt modelId="{3ADFFF6F-FE36-4E80-B0D2-6BEF710DB723}" type="pres">
      <dgm:prSet presAssocID="{DB904E8F-C6C8-476B-AA6C-93F251F7409D}" presName="text" presStyleLbl="fgAcc0" presStyleIdx="0" presStyleCnt="1" custScaleX="36184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308A8A1F-E086-4FD9-A0ED-A79CDA8FB057}" type="pres">
      <dgm:prSet presAssocID="{DB904E8F-C6C8-476B-AA6C-93F251F7409D}" presName="hierChild2" presStyleCnt="0"/>
      <dgm:spPr/>
    </dgm:pt>
    <dgm:pt modelId="{1CD51E78-9731-4E31-80C8-18F6D6C3F94A}" type="pres">
      <dgm:prSet presAssocID="{BCAEF91C-783D-4234-9ED5-B565BD649D37}" presName="Name10" presStyleLbl="parChTrans1D2" presStyleIdx="0" presStyleCnt="2"/>
      <dgm:spPr/>
      <dgm:t>
        <a:bodyPr/>
        <a:lstStyle/>
        <a:p>
          <a:endParaRPr lang="ru-RU"/>
        </a:p>
      </dgm:t>
    </dgm:pt>
    <dgm:pt modelId="{D94D9356-1F39-4E53-A56E-0B9CACAFAA8A}" type="pres">
      <dgm:prSet presAssocID="{B3768C3B-49A9-4ED5-BFC0-85B3E77C734E}" presName="hierRoot2" presStyleCnt="0"/>
      <dgm:spPr/>
    </dgm:pt>
    <dgm:pt modelId="{21901302-2F33-413E-B259-A576D5474013}" type="pres">
      <dgm:prSet presAssocID="{B3768C3B-49A9-4ED5-BFC0-85B3E77C734E}" presName="composite2" presStyleCnt="0"/>
      <dgm:spPr/>
    </dgm:pt>
    <dgm:pt modelId="{DAFE43BB-F471-40A9-95C3-D3179246CF25}" type="pres">
      <dgm:prSet presAssocID="{B3768C3B-49A9-4ED5-BFC0-85B3E77C734E}" presName="background2" presStyleLbl="node2" presStyleIdx="0" presStyleCnt="2"/>
      <dgm:spPr>
        <a:solidFill>
          <a:srgbClr val="D13386"/>
        </a:solidFill>
      </dgm:spPr>
      <dgm:t>
        <a:bodyPr/>
        <a:lstStyle/>
        <a:p>
          <a:endParaRPr lang="ru-RU"/>
        </a:p>
      </dgm:t>
    </dgm:pt>
    <dgm:pt modelId="{519A8E56-3135-45C8-9A99-80201ACE47A0}" type="pres">
      <dgm:prSet presAssocID="{B3768C3B-49A9-4ED5-BFC0-85B3E77C734E}" presName="text2" presStyleLbl="fgAcc2" presStyleIdx="0" presStyleCnt="2" custScaleX="20033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34F02C0-B39A-4336-9353-B779F294B6BA}" type="pres">
      <dgm:prSet presAssocID="{B3768C3B-49A9-4ED5-BFC0-85B3E77C734E}" presName="hierChild3" presStyleCnt="0"/>
      <dgm:spPr/>
    </dgm:pt>
    <dgm:pt modelId="{EA45ED71-E796-462D-AF93-848BE4DD521D}" type="pres">
      <dgm:prSet presAssocID="{ED7C0BC8-697B-441A-B024-236A53D7B2A0}" presName="Name17" presStyleLbl="parChTrans1D3" presStyleIdx="0" presStyleCnt="2"/>
      <dgm:spPr/>
      <dgm:t>
        <a:bodyPr/>
        <a:lstStyle/>
        <a:p>
          <a:endParaRPr lang="ru-RU"/>
        </a:p>
      </dgm:t>
    </dgm:pt>
    <dgm:pt modelId="{24B6BBAF-8154-438A-ABED-ABC9877D6AFA}" type="pres">
      <dgm:prSet presAssocID="{65F7F068-8098-46DD-9F70-E25539A6B83A}" presName="hierRoot3" presStyleCnt="0"/>
      <dgm:spPr/>
    </dgm:pt>
    <dgm:pt modelId="{C218ACE7-D1BE-4896-BE0F-DD78C9DDC9F2}" type="pres">
      <dgm:prSet presAssocID="{65F7F068-8098-46DD-9F70-E25539A6B83A}" presName="composite3" presStyleCnt="0"/>
      <dgm:spPr/>
    </dgm:pt>
    <dgm:pt modelId="{50C61388-A727-4AA3-A599-2C93B01466D6}" type="pres">
      <dgm:prSet presAssocID="{65F7F068-8098-46DD-9F70-E25539A6B83A}" presName="background3" presStyleLbl="node3" presStyleIdx="0" presStyleCnt="2"/>
      <dgm:spPr>
        <a:solidFill>
          <a:srgbClr val="D13386"/>
        </a:solidFill>
      </dgm:spPr>
      <dgm:t>
        <a:bodyPr/>
        <a:lstStyle/>
        <a:p>
          <a:endParaRPr lang="ru-RU"/>
        </a:p>
      </dgm:t>
    </dgm:pt>
    <dgm:pt modelId="{D3C150CB-AFC6-4BAA-AEAC-0D36C7B3CD10}" type="pres">
      <dgm:prSet presAssocID="{65F7F068-8098-46DD-9F70-E25539A6B83A}" presName="text3" presStyleLbl="fgAcc3" presStyleIdx="0" presStyleCnt="2" custScaleX="12222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6B15AE1-C619-4FAE-9560-7E88704F79FC}" type="pres">
      <dgm:prSet presAssocID="{65F7F068-8098-46DD-9F70-E25539A6B83A}" presName="hierChild4" presStyleCnt="0"/>
      <dgm:spPr/>
    </dgm:pt>
    <dgm:pt modelId="{1D65340B-647B-4BB0-A351-F3CB8C07D820}" type="pres">
      <dgm:prSet presAssocID="{FE1BC62D-91E2-4946-8835-D8462AA97A5B}" presName="Name10" presStyleLbl="parChTrans1D2" presStyleIdx="1" presStyleCnt="2"/>
      <dgm:spPr/>
      <dgm:t>
        <a:bodyPr/>
        <a:lstStyle/>
        <a:p>
          <a:endParaRPr lang="ru-RU"/>
        </a:p>
      </dgm:t>
    </dgm:pt>
    <dgm:pt modelId="{E8208B70-AC77-4A3F-926D-B5F20C7CEFE1}" type="pres">
      <dgm:prSet presAssocID="{607D83FF-8D78-4023-956A-29AC663AC82A}" presName="hierRoot2" presStyleCnt="0"/>
      <dgm:spPr/>
    </dgm:pt>
    <dgm:pt modelId="{F36280F9-1104-40E2-89F1-E83DC9D949C2}" type="pres">
      <dgm:prSet presAssocID="{607D83FF-8D78-4023-956A-29AC663AC82A}" presName="composite2" presStyleCnt="0"/>
      <dgm:spPr/>
    </dgm:pt>
    <dgm:pt modelId="{29A59FF3-5285-4B88-9473-8B1F1CC6F98C}" type="pres">
      <dgm:prSet presAssocID="{607D83FF-8D78-4023-956A-29AC663AC82A}" presName="background2" presStyleLbl="node2" presStyleIdx="1" presStyleCnt="2"/>
      <dgm:spPr>
        <a:solidFill>
          <a:srgbClr val="008E40"/>
        </a:solidFill>
      </dgm:spPr>
      <dgm:t>
        <a:bodyPr/>
        <a:lstStyle/>
        <a:p>
          <a:endParaRPr lang="ru-RU"/>
        </a:p>
      </dgm:t>
    </dgm:pt>
    <dgm:pt modelId="{3ED1217B-CF05-41D3-A49C-8D88AD19029E}" type="pres">
      <dgm:prSet presAssocID="{607D83FF-8D78-4023-956A-29AC663AC82A}" presName="text2" presStyleLbl="fgAcc2" presStyleIdx="1" presStyleCnt="2" custScaleX="19593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2BCE0EA-91C4-4843-90E5-279EA002B4BF}" type="pres">
      <dgm:prSet presAssocID="{607D83FF-8D78-4023-956A-29AC663AC82A}" presName="hierChild3" presStyleCnt="0"/>
      <dgm:spPr/>
    </dgm:pt>
    <dgm:pt modelId="{2F2A543D-76DD-4D43-B4B1-A27F6FD54C46}" type="pres">
      <dgm:prSet presAssocID="{10E9FFC7-0A86-459A-8603-4E6C10176EF6}" presName="Name17" presStyleLbl="parChTrans1D3" presStyleIdx="1" presStyleCnt="2"/>
      <dgm:spPr/>
      <dgm:t>
        <a:bodyPr/>
        <a:lstStyle/>
        <a:p>
          <a:endParaRPr lang="ru-RU"/>
        </a:p>
      </dgm:t>
    </dgm:pt>
    <dgm:pt modelId="{7511003E-0E2F-4E2D-96FC-6EF7019CB23D}" type="pres">
      <dgm:prSet presAssocID="{BE75FB73-4335-4409-9E6A-FF47C0AB21E4}" presName="hierRoot3" presStyleCnt="0"/>
      <dgm:spPr/>
    </dgm:pt>
    <dgm:pt modelId="{C1FAC056-43BA-4D8D-AAA8-D718063DE593}" type="pres">
      <dgm:prSet presAssocID="{BE75FB73-4335-4409-9E6A-FF47C0AB21E4}" presName="composite3" presStyleCnt="0"/>
      <dgm:spPr/>
    </dgm:pt>
    <dgm:pt modelId="{B98FB251-2E74-47D3-8C44-55AB35318827}" type="pres">
      <dgm:prSet presAssocID="{BE75FB73-4335-4409-9E6A-FF47C0AB21E4}" presName="background3" presStyleLbl="node3" presStyleIdx="1" presStyleCnt="2"/>
      <dgm:spPr>
        <a:solidFill>
          <a:srgbClr val="008E40"/>
        </a:solidFill>
      </dgm:spPr>
      <dgm:t>
        <a:bodyPr/>
        <a:lstStyle/>
        <a:p>
          <a:endParaRPr lang="ru-RU"/>
        </a:p>
      </dgm:t>
    </dgm:pt>
    <dgm:pt modelId="{85C3F641-8A96-4FB6-A231-94F776B41FB4}" type="pres">
      <dgm:prSet presAssocID="{BE75FB73-4335-4409-9E6A-FF47C0AB21E4}" presName="text3" presStyleLbl="fgAcc3" presStyleIdx="1" presStyleCnt="2" custScaleX="11782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3533A9C4-8F89-4F0E-8956-7AFC20EC067C}" type="pres">
      <dgm:prSet presAssocID="{BE75FB73-4335-4409-9E6A-FF47C0AB21E4}" presName="hierChild4" presStyleCnt="0"/>
      <dgm:spPr/>
    </dgm:pt>
  </dgm:ptLst>
  <dgm:cxnLst>
    <dgm:cxn modelId="{D313AF81-90E2-4216-905B-902E3E7F8BE9}" type="presOf" srcId="{BE75FB73-4335-4409-9E6A-FF47C0AB21E4}" destId="{85C3F641-8A96-4FB6-A231-94F776B41FB4}" srcOrd="0" destOrd="0" presId="urn:microsoft.com/office/officeart/2005/8/layout/hierarchy1"/>
    <dgm:cxn modelId="{4D897B0E-DAA8-4F8F-8F48-6A8BACE9D38F}" srcId="{B3768C3B-49A9-4ED5-BFC0-85B3E77C734E}" destId="{65F7F068-8098-46DD-9F70-E25539A6B83A}" srcOrd="0" destOrd="0" parTransId="{ED7C0BC8-697B-441A-B024-236A53D7B2A0}" sibTransId="{65A7BF45-D154-4922-BD24-8C9AA3AE26AD}"/>
    <dgm:cxn modelId="{F173EF4F-DC4D-44F9-A9ED-D995389BDD8B}" type="presOf" srcId="{DB904E8F-C6C8-476B-AA6C-93F251F7409D}" destId="{3ADFFF6F-FE36-4E80-B0D2-6BEF710DB723}" srcOrd="0" destOrd="0" presId="urn:microsoft.com/office/officeart/2005/8/layout/hierarchy1"/>
    <dgm:cxn modelId="{8FC6F0F8-C652-44A0-BFAE-4DF2DAB2F7E8}" srcId="{DB904E8F-C6C8-476B-AA6C-93F251F7409D}" destId="{B3768C3B-49A9-4ED5-BFC0-85B3E77C734E}" srcOrd="0" destOrd="0" parTransId="{BCAEF91C-783D-4234-9ED5-B565BD649D37}" sibTransId="{E9BC262F-7385-4D4C-B5A3-0EDAA1D111BD}"/>
    <dgm:cxn modelId="{77C831D5-6F35-480E-A9DD-489D0442F5B9}" type="presOf" srcId="{B3768C3B-49A9-4ED5-BFC0-85B3E77C734E}" destId="{519A8E56-3135-45C8-9A99-80201ACE47A0}" srcOrd="0" destOrd="0" presId="urn:microsoft.com/office/officeart/2005/8/layout/hierarchy1"/>
    <dgm:cxn modelId="{02C70F3B-BEDD-4FBB-8390-63F75CCFE156}" type="presOf" srcId="{BCAEF91C-783D-4234-9ED5-B565BD649D37}" destId="{1CD51E78-9731-4E31-80C8-18F6D6C3F94A}" srcOrd="0" destOrd="0" presId="urn:microsoft.com/office/officeart/2005/8/layout/hierarchy1"/>
    <dgm:cxn modelId="{F8CDB413-D6C1-4E43-AFB8-10C70BB68955}" srcId="{848E05C0-C6ED-4310-98E9-7389554F032B}" destId="{DB904E8F-C6C8-476B-AA6C-93F251F7409D}" srcOrd="0" destOrd="0" parTransId="{2FC07CB4-7F3C-4DC3-8DF1-A13CC0102295}" sibTransId="{79E868BB-0F05-454C-A7B0-23EAA84DE64F}"/>
    <dgm:cxn modelId="{40528464-F8E4-4499-B3F4-3690097E6196}" type="presOf" srcId="{607D83FF-8D78-4023-956A-29AC663AC82A}" destId="{3ED1217B-CF05-41D3-A49C-8D88AD19029E}" srcOrd="0" destOrd="0" presId="urn:microsoft.com/office/officeart/2005/8/layout/hierarchy1"/>
    <dgm:cxn modelId="{80DE2C05-A51E-46AB-9277-3EF492337962}" srcId="{607D83FF-8D78-4023-956A-29AC663AC82A}" destId="{BE75FB73-4335-4409-9E6A-FF47C0AB21E4}" srcOrd="0" destOrd="0" parTransId="{10E9FFC7-0A86-459A-8603-4E6C10176EF6}" sibTransId="{AAEC1991-37F6-4A55-BA53-1EE1CAAF80D0}"/>
    <dgm:cxn modelId="{F58A3260-E1D0-484C-9194-2DF96044A3D0}" type="presOf" srcId="{ED7C0BC8-697B-441A-B024-236A53D7B2A0}" destId="{EA45ED71-E796-462D-AF93-848BE4DD521D}" srcOrd="0" destOrd="0" presId="urn:microsoft.com/office/officeart/2005/8/layout/hierarchy1"/>
    <dgm:cxn modelId="{2325F27F-C53A-44D2-A45B-6CFBEE321AB5}" srcId="{DB904E8F-C6C8-476B-AA6C-93F251F7409D}" destId="{607D83FF-8D78-4023-956A-29AC663AC82A}" srcOrd="1" destOrd="0" parTransId="{FE1BC62D-91E2-4946-8835-D8462AA97A5B}" sibTransId="{D599399D-95F8-4014-A9C4-2294D24F27B1}"/>
    <dgm:cxn modelId="{008103CF-7835-45CD-A975-EAC3E63BE39E}" type="presOf" srcId="{10E9FFC7-0A86-459A-8603-4E6C10176EF6}" destId="{2F2A543D-76DD-4D43-B4B1-A27F6FD54C46}" srcOrd="0" destOrd="0" presId="urn:microsoft.com/office/officeart/2005/8/layout/hierarchy1"/>
    <dgm:cxn modelId="{C9A678A4-7E89-44F0-9D0F-4A61EF1A5586}" type="presOf" srcId="{65F7F068-8098-46DD-9F70-E25539A6B83A}" destId="{D3C150CB-AFC6-4BAA-AEAC-0D36C7B3CD10}" srcOrd="0" destOrd="0" presId="urn:microsoft.com/office/officeart/2005/8/layout/hierarchy1"/>
    <dgm:cxn modelId="{1A103C4E-5EEE-4406-BA29-262D6EA1F93E}" type="presOf" srcId="{848E05C0-C6ED-4310-98E9-7389554F032B}" destId="{846B9FE6-3CE1-40D4-BB24-84EEE118D7A7}" srcOrd="0" destOrd="0" presId="urn:microsoft.com/office/officeart/2005/8/layout/hierarchy1"/>
    <dgm:cxn modelId="{BCA6C51D-FEE2-40FB-837B-264D568FC227}" type="presOf" srcId="{FE1BC62D-91E2-4946-8835-D8462AA97A5B}" destId="{1D65340B-647B-4BB0-A351-F3CB8C07D820}" srcOrd="0" destOrd="0" presId="urn:microsoft.com/office/officeart/2005/8/layout/hierarchy1"/>
    <dgm:cxn modelId="{F90612DC-6604-416F-8210-68C193DE84E4}" type="presParOf" srcId="{846B9FE6-3CE1-40D4-BB24-84EEE118D7A7}" destId="{3F4C1937-4647-4409-9EF3-20C59A6714BF}" srcOrd="0" destOrd="0" presId="urn:microsoft.com/office/officeart/2005/8/layout/hierarchy1"/>
    <dgm:cxn modelId="{7910DF3B-4521-42F0-997B-0B6C997E7CB8}" type="presParOf" srcId="{3F4C1937-4647-4409-9EF3-20C59A6714BF}" destId="{1C205F4C-D8F0-4CCE-B7C2-D27B2FB35498}" srcOrd="0" destOrd="0" presId="urn:microsoft.com/office/officeart/2005/8/layout/hierarchy1"/>
    <dgm:cxn modelId="{761ADC92-D6BF-4952-A60E-6660908C9749}" type="presParOf" srcId="{1C205F4C-D8F0-4CCE-B7C2-D27B2FB35498}" destId="{C4B1C4C7-45AA-49A8-A397-364F1C4595D6}" srcOrd="0" destOrd="0" presId="urn:microsoft.com/office/officeart/2005/8/layout/hierarchy1"/>
    <dgm:cxn modelId="{34F78D94-8083-4A8F-8747-F9A3C9081E0D}" type="presParOf" srcId="{1C205F4C-D8F0-4CCE-B7C2-D27B2FB35498}" destId="{3ADFFF6F-FE36-4E80-B0D2-6BEF710DB723}" srcOrd="1" destOrd="0" presId="urn:microsoft.com/office/officeart/2005/8/layout/hierarchy1"/>
    <dgm:cxn modelId="{F0B25234-DAF6-455F-B37C-F1F2D3F9D940}" type="presParOf" srcId="{3F4C1937-4647-4409-9EF3-20C59A6714BF}" destId="{308A8A1F-E086-4FD9-A0ED-A79CDA8FB057}" srcOrd="1" destOrd="0" presId="urn:microsoft.com/office/officeart/2005/8/layout/hierarchy1"/>
    <dgm:cxn modelId="{69A746C3-5052-409A-AB1F-A70ED03CB12B}" type="presParOf" srcId="{308A8A1F-E086-4FD9-A0ED-A79CDA8FB057}" destId="{1CD51E78-9731-4E31-80C8-18F6D6C3F94A}" srcOrd="0" destOrd="0" presId="urn:microsoft.com/office/officeart/2005/8/layout/hierarchy1"/>
    <dgm:cxn modelId="{6B34F41E-B76A-4FFE-9F68-3D13754E6829}" type="presParOf" srcId="{308A8A1F-E086-4FD9-A0ED-A79CDA8FB057}" destId="{D94D9356-1F39-4E53-A56E-0B9CACAFAA8A}" srcOrd="1" destOrd="0" presId="urn:microsoft.com/office/officeart/2005/8/layout/hierarchy1"/>
    <dgm:cxn modelId="{82A99052-1588-4A2C-BD7D-75FED11DFC1E}" type="presParOf" srcId="{D94D9356-1F39-4E53-A56E-0B9CACAFAA8A}" destId="{21901302-2F33-413E-B259-A576D5474013}" srcOrd="0" destOrd="0" presId="urn:microsoft.com/office/officeart/2005/8/layout/hierarchy1"/>
    <dgm:cxn modelId="{C8536183-A99D-460C-9F41-62AE71C88620}" type="presParOf" srcId="{21901302-2F33-413E-B259-A576D5474013}" destId="{DAFE43BB-F471-40A9-95C3-D3179246CF25}" srcOrd="0" destOrd="0" presId="urn:microsoft.com/office/officeart/2005/8/layout/hierarchy1"/>
    <dgm:cxn modelId="{B11CA761-7FC8-4E07-B843-FEC08E30AE93}" type="presParOf" srcId="{21901302-2F33-413E-B259-A576D5474013}" destId="{519A8E56-3135-45C8-9A99-80201ACE47A0}" srcOrd="1" destOrd="0" presId="urn:microsoft.com/office/officeart/2005/8/layout/hierarchy1"/>
    <dgm:cxn modelId="{C67A0DCD-D141-4115-8F50-AB3337531AB1}" type="presParOf" srcId="{D94D9356-1F39-4E53-A56E-0B9CACAFAA8A}" destId="{F34F02C0-B39A-4336-9353-B779F294B6BA}" srcOrd="1" destOrd="0" presId="urn:microsoft.com/office/officeart/2005/8/layout/hierarchy1"/>
    <dgm:cxn modelId="{8F810559-6342-4448-B036-C6D9FAD0FEFC}" type="presParOf" srcId="{F34F02C0-B39A-4336-9353-B779F294B6BA}" destId="{EA45ED71-E796-462D-AF93-848BE4DD521D}" srcOrd="0" destOrd="0" presId="urn:microsoft.com/office/officeart/2005/8/layout/hierarchy1"/>
    <dgm:cxn modelId="{F1AACE38-914E-4EED-88CD-6002AC25DB3F}" type="presParOf" srcId="{F34F02C0-B39A-4336-9353-B779F294B6BA}" destId="{24B6BBAF-8154-438A-ABED-ABC9877D6AFA}" srcOrd="1" destOrd="0" presId="urn:microsoft.com/office/officeart/2005/8/layout/hierarchy1"/>
    <dgm:cxn modelId="{770491EE-B93B-43FC-9D9B-1E204A40487C}" type="presParOf" srcId="{24B6BBAF-8154-438A-ABED-ABC9877D6AFA}" destId="{C218ACE7-D1BE-4896-BE0F-DD78C9DDC9F2}" srcOrd="0" destOrd="0" presId="urn:microsoft.com/office/officeart/2005/8/layout/hierarchy1"/>
    <dgm:cxn modelId="{C14A0428-EA3B-4D51-A2DF-028B1000D54A}" type="presParOf" srcId="{C218ACE7-D1BE-4896-BE0F-DD78C9DDC9F2}" destId="{50C61388-A727-4AA3-A599-2C93B01466D6}" srcOrd="0" destOrd="0" presId="urn:microsoft.com/office/officeart/2005/8/layout/hierarchy1"/>
    <dgm:cxn modelId="{93ABE877-2B39-435F-92BA-0B85238BC9C8}" type="presParOf" srcId="{C218ACE7-D1BE-4896-BE0F-DD78C9DDC9F2}" destId="{D3C150CB-AFC6-4BAA-AEAC-0D36C7B3CD10}" srcOrd="1" destOrd="0" presId="urn:microsoft.com/office/officeart/2005/8/layout/hierarchy1"/>
    <dgm:cxn modelId="{DCC7E940-7005-4257-9910-55EE20DD81CF}" type="presParOf" srcId="{24B6BBAF-8154-438A-ABED-ABC9877D6AFA}" destId="{F6B15AE1-C619-4FAE-9560-7E88704F79FC}" srcOrd="1" destOrd="0" presId="urn:microsoft.com/office/officeart/2005/8/layout/hierarchy1"/>
    <dgm:cxn modelId="{EF21CF4E-8C07-4278-908A-C0DDD76A3447}" type="presParOf" srcId="{308A8A1F-E086-4FD9-A0ED-A79CDA8FB057}" destId="{1D65340B-647B-4BB0-A351-F3CB8C07D820}" srcOrd="2" destOrd="0" presId="urn:microsoft.com/office/officeart/2005/8/layout/hierarchy1"/>
    <dgm:cxn modelId="{D74B4CE0-4B4D-4549-BCC9-D77498FCB936}" type="presParOf" srcId="{308A8A1F-E086-4FD9-A0ED-A79CDA8FB057}" destId="{E8208B70-AC77-4A3F-926D-B5F20C7CEFE1}" srcOrd="3" destOrd="0" presId="urn:microsoft.com/office/officeart/2005/8/layout/hierarchy1"/>
    <dgm:cxn modelId="{D83B2BAB-D4A4-4B87-8BFD-3CA86C44C0FC}" type="presParOf" srcId="{E8208B70-AC77-4A3F-926D-B5F20C7CEFE1}" destId="{F36280F9-1104-40E2-89F1-E83DC9D949C2}" srcOrd="0" destOrd="0" presId="urn:microsoft.com/office/officeart/2005/8/layout/hierarchy1"/>
    <dgm:cxn modelId="{E68F264F-A2B2-4A2F-A0E0-C9334A385346}" type="presParOf" srcId="{F36280F9-1104-40E2-89F1-E83DC9D949C2}" destId="{29A59FF3-5285-4B88-9473-8B1F1CC6F98C}" srcOrd="0" destOrd="0" presId="urn:microsoft.com/office/officeart/2005/8/layout/hierarchy1"/>
    <dgm:cxn modelId="{4C79B692-51CE-465F-B30B-150BBCB78D15}" type="presParOf" srcId="{F36280F9-1104-40E2-89F1-E83DC9D949C2}" destId="{3ED1217B-CF05-41D3-A49C-8D88AD19029E}" srcOrd="1" destOrd="0" presId="urn:microsoft.com/office/officeart/2005/8/layout/hierarchy1"/>
    <dgm:cxn modelId="{6FE4FAC4-B3F1-4A90-838E-805EE1B9C28D}" type="presParOf" srcId="{E8208B70-AC77-4A3F-926D-B5F20C7CEFE1}" destId="{82BCE0EA-91C4-4843-90E5-279EA002B4BF}" srcOrd="1" destOrd="0" presId="urn:microsoft.com/office/officeart/2005/8/layout/hierarchy1"/>
    <dgm:cxn modelId="{22467EAF-DE11-405A-9253-EBF3169C5742}" type="presParOf" srcId="{82BCE0EA-91C4-4843-90E5-279EA002B4BF}" destId="{2F2A543D-76DD-4D43-B4B1-A27F6FD54C46}" srcOrd="0" destOrd="0" presId="urn:microsoft.com/office/officeart/2005/8/layout/hierarchy1"/>
    <dgm:cxn modelId="{71240E53-1C5B-44BD-9B0A-E1EC3886465E}" type="presParOf" srcId="{82BCE0EA-91C4-4843-90E5-279EA002B4BF}" destId="{7511003E-0E2F-4E2D-96FC-6EF7019CB23D}" srcOrd="1" destOrd="0" presId="urn:microsoft.com/office/officeart/2005/8/layout/hierarchy1"/>
    <dgm:cxn modelId="{81751898-2E54-4EB2-BB11-3CDFA567982C}" type="presParOf" srcId="{7511003E-0E2F-4E2D-96FC-6EF7019CB23D}" destId="{C1FAC056-43BA-4D8D-AAA8-D718063DE593}" srcOrd="0" destOrd="0" presId="urn:microsoft.com/office/officeart/2005/8/layout/hierarchy1"/>
    <dgm:cxn modelId="{2F3105E9-2831-4F18-9F84-D1CC1FC91928}" type="presParOf" srcId="{C1FAC056-43BA-4D8D-AAA8-D718063DE593}" destId="{B98FB251-2E74-47D3-8C44-55AB35318827}" srcOrd="0" destOrd="0" presId="urn:microsoft.com/office/officeart/2005/8/layout/hierarchy1"/>
    <dgm:cxn modelId="{7687D913-1EE1-45B2-86F3-A98AA553EA66}" type="presParOf" srcId="{C1FAC056-43BA-4D8D-AAA8-D718063DE593}" destId="{85C3F641-8A96-4FB6-A231-94F776B41FB4}" srcOrd="1" destOrd="0" presId="urn:microsoft.com/office/officeart/2005/8/layout/hierarchy1"/>
    <dgm:cxn modelId="{E440DFCF-5611-45EF-A84A-C34E4BF93ED3}" type="presParOf" srcId="{7511003E-0E2F-4E2D-96FC-6EF7019CB23D}" destId="{3533A9C4-8F89-4F0E-8956-7AFC20EC067C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1E9FAC99-91DF-4DE3-817C-3E66B389F16A}" type="doc">
      <dgm:prSet loTypeId="urn:microsoft.com/office/officeart/2005/8/layout/matrix1" loCatId="matrix" qsTypeId="urn:microsoft.com/office/officeart/2005/8/quickstyle/3d2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8D8A915-3BFF-4C6E-901A-319B24109402}">
      <dgm:prSet phldrT="[Текст]"/>
      <dgm:spPr>
        <a:solidFill>
          <a:schemeClr val="accent2">
            <a:lumMod val="60000"/>
            <a:lumOff val="40000"/>
          </a:schemeClr>
        </a:solidFill>
      </dgm:spPr>
      <dgm:t>
        <a:bodyPr/>
        <a:lstStyle/>
        <a:p>
          <a:r>
            <a:rPr lang="ru-RU" b="1" dirty="0" smtClean="0">
              <a:solidFill>
                <a:schemeClr val="tx1"/>
              </a:solidFill>
            </a:rPr>
            <a:t>Финансирование строительства и реконструкции объектов водоотведения  </a:t>
          </a:r>
          <a:r>
            <a:rPr lang="ru-RU" b="1" dirty="0">
              <a:solidFill>
                <a:schemeClr val="tx1"/>
              </a:solidFill>
            </a:rPr>
            <a:t>из всех источников   </a:t>
          </a:r>
          <a:endParaRPr lang="ru-RU" b="1" dirty="0" smtClean="0">
            <a:solidFill>
              <a:schemeClr val="tx1"/>
            </a:solidFill>
          </a:endParaRPr>
        </a:p>
        <a:p>
          <a:r>
            <a:rPr lang="ru-RU" b="1" dirty="0" smtClean="0">
              <a:solidFill>
                <a:schemeClr val="tx1"/>
              </a:solidFill>
            </a:rPr>
            <a:t>112,6 </a:t>
          </a:r>
          <a:r>
            <a:rPr lang="ru-RU" b="1" dirty="0">
              <a:solidFill>
                <a:schemeClr val="tx1"/>
              </a:solidFill>
            </a:rPr>
            <a:t>млн. руб.</a:t>
          </a:r>
        </a:p>
      </dgm:t>
    </dgm:pt>
    <dgm:pt modelId="{96FF2E5C-0A78-42D5-9F6A-F38467FEE406}" type="parTrans" cxnId="{12A03700-42E9-4619-A3C2-DADED5189751}">
      <dgm:prSet/>
      <dgm:spPr/>
      <dgm:t>
        <a:bodyPr/>
        <a:lstStyle/>
        <a:p>
          <a:endParaRPr lang="ru-RU" b="1">
            <a:solidFill>
              <a:schemeClr val="tx1"/>
            </a:solidFill>
          </a:endParaRPr>
        </a:p>
      </dgm:t>
    </dgm:pt>
    <dgm:pt modelId="{76A4B1A6-4D46-4662-A42F-31987724EA77}" type="sibTrans" cxnId="{12A03700-42E9-4619-A3C2-DADED5189751}">
      <dgm:prSet/>
      <dgm:spPr/>
      <dgm:t>
        <a:bodyPr/>
        <a:lstStyle/>
        <a:p>
          <a:endParaRPr lang="ru-RU" b="1">
            <a:solidFill>
              <a:schemeClr val="tx1"/>
            </a:solidFill>
          </a:endParaRPr>
        </a:p>
      </dgm:t>
    </dgm:pt>
    <dgm:pt modelId="{798D5739-E8A9-4509-A244-070AB636AC19}">
      <dgm:prSet phldrT="[Текст]"/>
      <dgm:spPr>
        <a:solidFill>
          <a:srgbClr val="33CC33"/>
        </a:solidFill>
      </dgm:spPr>
      <dgm:t>
        <a:bodyPr/>
        <a:lstStyle/>
        <a:p>
          <a:r>
            <a:rPr lang="ru-RU" b="1" dirty="0">
              <a:solidFill>
                <a:schemeClr val="tx1"/>
              </a:solidFill>
            </a:rPr>
            <a:t>завершение строительства  канализационного </a:t>
          </a:r>
          <a:r>
            <a:rPr lang="ru-RU" b="1" dirty="0" smtClean="0">
              <a:solidFill>
                <a:schemeClr val="tx1"/>
              </a:solidFill>
            </a:rPr>
            <a:t>коллектора       </a:t>
          </a:r>
          <a:r>
            <a:rPr lang="ru-RU" b="1" dirty="0">
              <a:solidFill>
                <a:schemeClr val="tx1"/>
              </a:solidFill>
            </a:rPr>
            <a:t>г. Усмани</a:t>
          </a:r>
        </a:p>
      </dgm:t>
    </dgm:pt>
    <dgm:pt modelId="{A2EA7BA0-EBA6-448F-A3E3-783C41CFAEE5}" type="parTrans" cxnId="{26E5C0EB-2327-451E-ABC5-1DF461DFB1CE}">
      <dgm:prSet/>
      <dgm:spPr/>
      <dgm:t>
        <a:bodyPr/>
        <a:lstStyle/>
        <a:p>
          <a:endParaRPr lang="ru-RU" b="1">
            <a:solidFill>
              <a:schemeClr val="tx1"/>
            </a:solidFill>
          </a:endParaRPr>
        </a:p>
      </dgm:t>
    </dgm:pt>
    <dgm:pt modelId="{FD4169EE-46C9-4C0D-AFEB-1AE7B8743417}" type="sibTrans" cxnId="{26E5C0EB-2327-451E-ABC5-1DF461DFB1CE}">
      <dgm:prSet/>
      <dgm:spPr/>
      <dgm:t>
        <a:bodyPr/>
        <a:lstStyle/>
        <a:p>
          <a:endParaRPr lang="ru-RU" b="1">
            <a:solidFill>
              <a:schemeClr val="tx1"/>
            </a:solidFill>
          </a:endParaRPr>
        </a:p>
      </dgm:t>
    </dgm:pt>
    <dgm:pt modelId="{5ACD6145-B22A-4680-8E44-3E2C0C6DB102}">
      <dgm:prSet phldrT="[Текст]"/>
      <dgm:spPr>
        <a:solidFill>
          <a:srgbClr val="66FF33"/>
        </a:solidFill>
      </dgm:spPr>
      <dgm:t>
        <a:bodyPr/>
        <a:lstStyle/>
        <a:p>
          <a:r>
            <a:rPr lang="ru-RU" b="1" dirty="0">
              <a:solidFill>
                <a:schemeClr val="tx1"/>
              </a:solidFill>
            </a:rPr>
            <a:t>ввод в эксплуатацию </a:t>
          </a:r>
          <a:r>
            <a:rPr lang="ru-RU" b="1" dirty="0" smtClean="0">
              <a:solidFill>
                <a:schemeClr val="tx1"/>
              </a:solidFill>
            </a:rPr>
            <a:t>1-й и 2-й </a:t>
          </a:r>
          <a:r>
            <a:rPr lang="ru-RU" b="1" dirty="0">
              <a:solidFill>
                <a:schemeClr val="tx1"/>
              </a:solidFill>
            </a:rPr>
            <a:t>очереди очистных сооружений г. Лебедяни</a:t>
          </a:r>
        </a:p>
      </dgm:t>
    </dgm:pt>
    <dgm:pt modelId="{2AEEBF1B-D4F2-44B1-AD34-3EB8410FF16E}" type="parTrans" cxnId="{A0663806-E11C-4839-A193-89F692E1F423}">
      <dgm:prSet/>
      <dgm:spPr/>
      <dgm:t>
        <a:bodyPr/>
        <a:lstStyle/>
        <a:p>
          <a:endParaRPr lang="ru-RU" b="1">
            <a:solidFill>
              <a:schemeClr val="tx1"/>
            </a:solidFill>
          </a:endParaRPr>
        </a:p>
      </dgm:t>
    </dgm:pt>
    <dgm:pt modelId="{123186BE-D574-4D63-B1CF-69C0B911AE65}" type="sibTrans" cxnId="{A0663806-E11C-4839-A193-89F692E1F423}">
      <dgm:prSet/>
      <dgm:spPr/>
      <dgm:t>
        <a:bodyPr/>
        <a:lstStyle/>
        <a:p>
          <a:endParaRPr lang="ru-RU" b="1">
            <a:solidFill>
              <a:schemeClr val="tx1"/>
            </a:solidFill>
          </a:endParaRPr>
        </a:p>
      </dgm:t>
    </dgm:pt>
    <dgm:pt modelId="{1E28A102-FDA6-469F-BF31-71E827422A04}">
      <dgm:prSet phldrT="[Текст]"/>
      <dgm:spPr>
        <a:solidFill>
          <a:srgbClr val="00CC66"/>
        </a:solidFill>
      </dgm:spPr>
      <dgm:t>
        <a:bodyPr/>
        <a:lstStyle/>
        <a:p>
          <a:r>
            <a:rPr lang="ru-RU" b="1" dirty="0">
              <a:solidFill>
                <a:schemeClr val="tx1"/>
              </a:solidFill>
            </a:rPr>
            <a:t>начато строительство  очистных сооружений в с. </a:t>
          </a:r>
          <a:r>
            <a:rPr lang="ru-RU" b="1" dirty="0" err="1">
              <a:solidFill>
                <a:schemeClr val="tx1"/>
              </a:solidFill>
            </a:rPr>
            <a:t>Тюшевка</a:t>
          </a:r>
          <a:r>
            <a:rPr lang="ru-RU" b="1" dirty="0">
              <a:solidFill>
                <a:schemeClr val="tx1"/>
              </a:solidFill>
            </a:rPr>
            <a:t> и с. Каменское</a:t>
          </a:r>
        </a:p>
      </dgm:t>
    </dgm:pt>
    <dgm:pt modelId="{A923DF70-2515-4A7D-A696-E71F558773CB}" type="parTrans" cxnId="{16582C88-EACF-4299-9F03-01B387447FC6}">
      <dgm:prSet/>
      <dgm:spPr/>
      <dgm:t>
        <a:bodyPr/>
        <a:lstStyle/>
        <a:p>
          <a:endParaRPr lang="ru-RU" b="1">
            <a:solidFill>
              <a:schemeClr val="tx1"/>
            </a:solidFill>
          </a:endParaRPr>
        </a:p>
      </dgm:t>
    </dgm:pt>
    <dgm:pt modelId="{03B8D315-3F6B-4150-8BF7-B0D4D3F0E0C6}" type="sibTrans" cxnId="{16582C88-EACF-4299-9F03-01B387447FC6}">
      <dgm:prSet/>
      <dgm:spPr/>
      <dgm:t>
        <a:bodyPr/>
        <a:lstStyle/>
        <a:p>
          <a:endParaRPr lang="ru-RU" b="1">
            <a:solidFill>
              <a:schemeClr val="tx1"/>
            </a:solidFill>
          </a:endParaRPr>
        </a:p>
      </dgm:t>
    </dgm:pt>
    <dgm:pt modelId="{996DF058-AB05-4107-9622-6297CF02C778}">
      <dgm:prSet phldrT="[Текст]"/>
      <dgm:spPr>
        <a:solidFill>
          <a:srgbClr val="92D050"/>
        </a:solidFill>
      </dgm:spPr>
      <dgm:t>
        <a:bodyPr/>
        <a:lstStyle/>
        <a:p>
          <a:r>
            <a:rPr lang="ru-RU" b="1" dirty="0">
              <a:solidFill>
                <a:schemeClr val="tx1"/>
              </a:solidFill>
            </a:rPr>
            <a:t>продолжение строительства очистных сооружений  с. Тербуны</a:t>
          </a:r>
        </a:p>
      </dgm:t>
    </dgm:pt>
    <dgm:pt modelId="{475C957D-2080-4C0E-9DC6-ABF0E74FAFEC}" type="parTrans" cxnId="{1086A1F5-6BAD-4075-95DA-91A7F57B76CA}">
      <dgm:prSet/>
      <dgm:spPr/>
      <dgm:t>
        <a:bodyPr/>
        <a:lstStyle/>
        <a:p>
          <a:endParaRPr lang="ru-RU" b="1">
            <a:solidFill>
              <a:schemeClr val="tx1"/>
            </a:solidFill>
          </a:endParaRPr>
        </a:p>
      </dgm:t>
    </dgm:pt>
    <dgm:pt modelId="{2BDC7CB6-1A10-49E2-A85C-7DA2C3B9388D}" type="sibTrans" cxnId="{1086A1F5-6BAD-4075-95DA-91A7F57B76CA}">
      <dgm:prSet/>
      <dgm:spPr/>
      <dgm:t>
        <a:bodyPr/>
        <a:lstStyle/>
        <a:p>
          <a:endParaRPr lang="ru-RU" b="1">
            <a:solidFill>
              <a:schemeClr val="tx1"/>
            </a:solidFill>
          </a:endParaRPr>
        </a:p>
      </dgm:t>
    </dgm:pt>
    <dgm:pt modelId="{1542B8AE-4F77-4D75-8299-FF2ECD688BBA}" type="pres">
      <dgm:prSet presAssocID="{1E9FAC99-91DF-4DE3-817C-3E66B389F16A}" presName="diagram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0F4A26D-3CA9-4A7A-BCEA-62A0B578A3D4}" type="pres">
      <dgm:prSet presAssocID="{1E9FAC99-91DF-4DE3-817C-3E66B389F16A}" presName="matrix" presStyleCnt="0"/>
      <dgm:spPr/>
    </dgm:pt>
    <dgm:pt modelId="{2608C261-8BF5-43DF-92B9-4A205A7AF8F9}" type="pres">
      <dgm:prSet presAssocID="{1E9FAC99-91DF-4DE3-817C-3E66B389F16A}" presName="tile1" presStyleLbl="node1" presStyleIdx="0" presStyleCnt="4"/>
      <dgm:spPr/>
      <dgm:t>
        <a:bodyPr/>
        <a:lstStyle/>
        <a:p>
          <a:endParaRPr lang="ru-RU"/>
        </a:p>
      </dgm:t>
    </dgm:pt>
    <dgm:pt modelId="{8E5D09D4-115A-47E9-A5AB-E4C5B04F38DE}" type="pres">
      <dgm:prSet presAssocID="{1E9FAC99-91DF-4DE3-817C-3E66B389F16A}" presName="tile1text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1DBBE1D-7F8D-402B-B044-ADB0CB4C86FA}" type="pres">
      <dgm:prSet presAssocID="{1E9FAC99-91DF-4DE3-817C-3E66B389F16A}" presName="tile2" presStyleLbl="node1" presStyleIdx="1" presStyleCnt="4" custLinFactNeighborX="9503" custLinFactNeighborY="-816"/>
      <dgm:spPr/>
      <dgm:t>
        <a:bodyPr/>
        <a:lstStyle/>
        <a:p>
          <a:endParaRPr lang="ru-RU"/>
        </a:p>
      </dgm:t>
    </dgm:pt>
    <dgm:pt modelId="{2698E331-5FD8-466F-BA4C-00429C211183}" type="pres">
      <dgm:prSet presAssocID="{1E9FAC99-91DF-4DE3-817C-3E66B389F16A}" presName="tile2text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74AC2AA-FEBE-460E-9DB2-1B119F180021}" type="pres">
      <dgm:prSet presAssocID="{1E9FAC99-91DF-4DE3-817C-3E66B389F16A}" presName="tile3" presStyleLbl="node1" presStyleIdx="2" presStyleCnt="4"/>
      <dgm:spPr/>
      <dgm:t>
        <a:bodyPr/>
        <a:lstStyle/>
        <a:p>
          <a:endParaRPr lang="ru-RU"/>
        </a:p>
      </dgm:t>
    </dgm:pt>
    <dgm:pt modelId="{787CD9A9-2C12-4DD5-A032-30461A0918B1}" type="pres">
      <dgm:prSet presAssocID="{1E9FAC99-91DF-4DE3-817C-3E66B389F16A}" presName="tile3text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E198F86-9AFB-4D91-B48E-D0D72972EE56}" type="pres">
      <dgm:prSet presAssocID="{1E9FAC99-91DF-4DE3-817C-3E66B389F16A}" presName="tile4" presStyleLbl="node1" presStyleIdx="3" presStyleCnt="4"/>
      <dgm:spPr/>
      <dgm:t>
        <a:bodyPr/>
        <a:lstStyle/>
        <a:p>
          <a:endParaRPr lang="ru-RU"/>
        </a:p>
      </dgm:t>
    </dgm:pt>
    <dgm:pt modelId="{562E8E55-9996-4A79-AC7E-C3591AFE829A}" type="pres">
      <dgm:prSet presAssocID="{1E9FAC99-91DF-4DE3-817C-3E66B389F16A}" presName="tile4text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54E12A0-B420-46B4-A0B9-C27263175523}" type="pres">
      <dgm:prSet presAssocID="{1E9FAC99-91DF-4DE3-817C-3E66B389F16A}" presName="centerTile" presStyleLbl="fgShp" presStyleIdx="0" presStyleCnt="1" custScaleX="163934" custScaleY="166736">
        <dgm:presLayoutVars>
          <dgm:chMax val="0"/>
          <dgm:chPref val="0"/>
        </dgm:presLayoutVars>
      </dgm:prSet>
      <dgm:spPr/>
      <dgm:t>
        <a:bodyPr/>
        <a:lstStyle/>
        <a:p>
          <a:endParaRPr lang="ru-RU"/>
        </a:p>
      </dgm:t>
    </dgm:pt>
  </dgm:ptLst>
  <dgm:cxnLst>
    <dgm:cxn modelId="{422D4335-DAA5-42EC-8B45-C2B05A1C2CBC}" type="presOf" srcId="{5ACD6145-B22A-4680-8E44-3E2C0C6DB102}" destId="{2698E331-5FD8-466F-BA4C-00429C211183}" srcOrd="1" destOrd="0" presId="urn:microsoft.com/office/officeart/2005/8/layout/matrix1"/>
    <dgm:cxn modelId="{CA2B8AAE-B140-4191-B1E3-E040506F6E49}" type="presOf" srcId="{1E28A102-FDA6-469F-BF31-71E827422A04}" destId="{787CD9A9-2C12-4DD5-A032-30461A0918B1}" srcOrd="1" destOrd="0" presId="urn:microsoft.com/office/officeart/2005/8/layout/matrix1"/>
    <dgm:cxn modelId="{B0CEBE99-B8B4-4A1B-9F13-A3AB84415752}" type="presOf" srcId="{B8D8A915-3BFF-4C6E-901A-319B24109402}" destId="{854E12A0-B420-46B4-A0B9-C27263175523}" srcOrd="0" destOrd="0" presId="urn:microsoft.com/office/officeart/2005/8/layout/matrix1"/>
    <dgm:cxn modelId="{FD2668C3-5C3C-4BB0-8391-6FA6FBC0C808}" type="presOf" srcId="{1E28A102-FDA6-469F-BF31-71E827422A04}" destId="{A74AC2AA-FEBE-460E-9DB2-1B119F180021}" srcOrd="0" destOrd="0" presId="urn:microsoft.com/office/officeart/2005/8/layout/matrix1"/>
    <dgm:cxn modelId="{16582C88-EACF-4299-9F03-01B387447FC6}" srcId="{B8D8A915-3BFF-4C6E-901A-319B24109402}" destId="{1E28A102-FDA6-469F-BF31-71E827422A04}" srcOrd="2" destOrd="0" parTransId="{A923DF70-2515-4A7D-A696-E71F558773CB}" sibTransId="{03B8D315-3F6B-4150-8BF7-B0D4D3F0E0C6}"/>
    <dgm:cxn modelId="{A0663806-E11C-4839-A193-89F692E1F423}" srcId="{B8D8A915-3BFF-4C6E-901A-319B24109402}" destId="{5ACD6145-B22A-4680-8E44-3E2C0C6DB102}" srcOrd="1" destOrd="0" parTransId="{2AEEBF1B-D4F2-44B1-AD34-3EB8410FF16E}" sibTransId="{123186BE-D574-4D63-B1CF-69C0B911AE65}"/>
    <dgm:cxn modelId="{AAC78DD6-83F6-4D09-85E9-F8F559621A67}" type="presOf" srcId="{5ACD6145-B22A-4680-8E44-3E2C0C6DB102}" destId="{A1DBBE1D-7F8D-402B-B044-ADB0CB4C86FA}" srcOrd="0" destOrd="0" presId="urn:microsoft.com/office/officeart/2005/8/layout/matrix1"/>
    <dgm:cxn modelId="{D57B1EFF-36CA-4998-82F0-9431FF3A7630}" type="presOf" srcId="{1E9FAC99-91DF-4DE3-817C-3E66B389F16A}" destId="{1542B8AE-4F77-4D75-8299-FF2ECD688BBA}" srcOrd="0" destOrd="0" presId="urn:microsoft.com/office/officeart/2005/8/layout/matrix1"/>
    <dgm:cxn modelId="{2BC3C8CE-C006-4B34-ACAE-6EB8CF0D3843}" type="presOf" srcId="{798D5739-E8A9-4509-A244-070AB636AC19}" destId="{2608C261-8BF5-43DF-92B9-4A205A7AF8F9}" srcOrd="0" destOrd="0" presId="urn:microsoft.com/office/officeart/2005/8/layout/matrix1"/>
    <dgm:cxn modelId="{22E13139-C865-4DF7-8FBD-DB0705774A34}" type="presOf" srcId="{798D5739-E8A9-4509-A244-070AB636AC19}" destId="{8E5D09D4-115A-47E9-A5AB-E4C5B04F38DE}" srcOrd="1" destOrd="0" presId="urn:microsoft.com/office/officeart/2005/8/layout/matrix1"/>
    <dgm:cxn modelId="{1086A1F5-6BAD-4075-95DA-91A7F57B76CA}" srcId="{B8D8A915-3BFF-4C6E-901A-319B24109402}" destId="{996DF058-AB05-4107-9622-6297CF02C778}" srcOrd="3" destOrd="0" parTransId="{475C957D-2080-4C0E-9DC6-ABF0E74FAFEC}" sibTransId="{2BDC7CB6-1A10-49E2-A85C-7DA2C3B9388D}"/>
    <dgm:cxn modelId="{26E5C0EB-2327-451E-ABC5-1DF461DFB1CE}" srcId="{B8D8A915-3BFF-4C6E-901A-319B24109402}" destId="{798D5739-E8A9-4509-A244-070AB636AC19}" srcOrd="0" destOrd="0" parTransId="{A2EA7BA0-EBA6-448F-A3E3-783C41CFAEE5}" sibTransId="{FD4169EE-46C9-4C0D-AFEB-1AE7B8743417}"/>
    <dgm:cxn modelId="{176EFDF3-112A-4D11-BD24-B38E56F9BF07}" type="presOf" srcId="{996DF058-AB05-4107-9622-6297CF02C778}" destId="{562E8E55-9996-4A79-AC7E-C3591AFE829A}" srcOrd="1" destOrd="0" presId="urn:microsoft.com/office/officeart/2005/8/layout/matrix1"/>
    <dgm:cxn modelId="{18EF0EA1-C116-4616-BA17-90FE21588468}" type="presOf" srcId="{996DF058-AB05-4107-9622-6297CF02C778}" destId="{AE198F86-9AFB-4D91-B48E-D0D72972EE56}" srcOrd="0" destOrd="0" presId="urn:microsoft.com/office/officeart/2005/8/layout/matrix1"/>
    <dgm:cxn modelId="{12A03700-42E9-4619-A3C2-DADED5189751}" srcId="{1E9FAC99-91DF-4DE3-817C-3E66B389F16A}" destId="{B8D8A915-3BFF-4C6E-901A-319B24109402}" srcOrd="0" destOrd="0" parTransId="{96FF2E5C-0A78-42D5-9F6A-F38467FEE406}" sibTransId="{76A4B1A6-4D46-4662-A42F-31987724EA77}"/>
    <dgm:cxn modelId="{9F0BA991-BE6B-42D0-8F89-9C25EEE20B72}" type="presParOf" srcId="{1542B8AE-4F77-4D75-8299-FF2ECD688BBA}" destId="{10F4A26D-3CA9-4A7A-BCEA-62A0B578A3D4}" srcOrd="0" destOrd="0" presId="urn:microsoft.com/office/officeart/2005/8/layout/matrix1"/>
    <dgm:cxn modelId="{F7A8E4A6-285A-420F-9F32-E420F88B6F62}" type="presParOf" srcId="{10F4A26D-3CA9-4A7A-BCEA-62A0B578A3D4}" destId="{2608C261-8BF5-43DF-92B9-4A205A7AF8F9}" srcOrd="0" destOrd="0" presId="urn:microsoft.com/office/officeart/2005/8/layout/matrix1"/>
    <dgm:cxn modelId="{138A55FB-0371-40D0-938C-E838A78CBA50}" type="presParOf" srcId="{10F4A26D-3CA9-4A7A-BCEA-62A0B578A3D4}" destId="{8E5D09D4-115A-47E9-A5AB-E4C5B04F38DE}" srcOrd="1" destOrd="0" presId="urn:microsoft.com/office/officeart/2005/8/layout/matrix1"/>
    <dgm:cxn modelId="{6E6BA159-4D6D-4995-8481-4B413923D2DC}" type="presParOf" srcId="{10F4A26D-3CA9-4A7A-BCEA-62A0B578A3D4}" destId="{A1DBBE1D-7F8D-402B-B044-ADB0CB4C86FA}" srcOrd="2" destOrd="0" presId="urn:microsoft.com/office/officeart/2005/8/layout/matrix1"/>
    <dgm:cxn modelId="{0E8B9277-D503-4D8D-90DF-AAAE72B40DE1}" type="presParOf" srcId="{10F4A26D-3CA9-4A7A-BCEA-62A0B578A3D4}" destId="{2698E331-5FD8-466F-BA4C-00429C211183}" srcOrd="3" destOrd="0" presId="urn:microsoft.com/office/officeart/2005/8/layout/matrix1"/>
    <dgm:cxn modelId="{6E76BDDB-DF19-4DF2-8CE5-B11C69824EB4}" type="presParOf" srcId="{10F4A26D-3CA9-4A7A-BCEA-62A0B578A3D4}" destId="{A74AC2AA-FEBE-460E-9DB2-1B119F180021}" srcOrd="4" destOrd="0" presId="urn:microsoft.com/office/officeart/2005/8/layout/matrix1"/>
    <dgm:cxn modelId="{161BDF6C-06D2-4D57-B4FA-1AAFF777A677}" type="presParOf" srcId="{10F4A26D-3CA9-4A7A-BCEA-62A0B578A3D4}" destId="{787CD9A9-2C12-4DD5-A032-30461A0918B1}" srcOrd="5" destOrd="0" presId="urn:microsoft.com/office/officeart/2005/8/layout/matrix1"/>
    <dgm:cxn modelId="{84777D63-6B06-429E-9DEF-15FD5739B50E}" type="presParOf" srcId="{10F4A26D-3CA9-4A7A-BCEA-62A0B578A3D4}" destId="{AE198F86-9AFB-4D91-B48E-D0D72972EE56}" srcOrd="6" destOrd="0" presId="urn:microsoft.com/office/officeart/2005/8/layout/matrix1"/>
    <dgm:cxn modelId="{24C9A52D-9FB8-44DA-9C73-2337FCE8238C}" type="presParOf" srcId="{10F4A26D-3CA9-4A7A-BCEA-62A0B578A3D4}" destId="{562E8E55-9996-4A79-AC7E-C3591AFE829A}" srcOrd="7" destOrd="0" presId="urn:microsoft.com/office/officeart/2005/8/layout/matrix1"/>
    <dgm:cxn modelId="{342684D9-88F8-4C19-8A71-BDB37785B327}" type="presParOf" srcId="{1542B8AE-4F77-4D75-8299-FF2ECD688BBA}" destId="{854E12A0-B420-46B4-A0B9-C27263175523}" srcOrd="1" destOrd="0" presId="urn:microsoft.com/office/officeart/2005/8/layout/matrix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138874AD-74C6-4D3B-85A6-ABAFDBBB253F}" type="doc">
      <dgm:prSet loTypeId="urn:microsoft.com/office/officeart/2005/8/layout/radial5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EB8C8B8E-6098-4077-8367-EAFF3F2C4C3F}">
      <dgm:prSet phldrT="[Текст]" custT="1"/>
      <dgm:spPr>
        <a:solidFill>
          <a:srgbClr val="FF0000"/>
        </a:solidFill>
      </dgm:spPr>
      <dgm:t>
        <a:bodyPr/>
        <a:lstStyle/>
        <a:p>
          <a:r>
            <a:rPr lang="ru-RU" sz="1400" b="1" dirty="0"/>
            <a:t>отсутствие единой технической политики и достаточных </a:t>
          </a:r>
          <a:r>
            <a:rPr lang="ru-RU" sz="1400" b="1" dirty="0" smtClean="0"/>
            <a:t>средств </a:t>
          </a:r>
          <a:r>
            <a:rPr lang="ru-RU" sz="1400" b="1" dirty="0"/>
            <a:t>для финансирования</a:t>
          </a:r>
        </a:p>
      </dgm:t>
    </dgm:pt>
    <dgm:pt modelId="{6D4B30D3-A479-4D5A-A2BB-8398699EF97D}" type="parTrans" cxnId="{429272B5-69C4-4939-BF1E-7B7E004B95BB}">
      <dgm:prSet/>
      <dgm:spPr/>
      <dgm:t>
        <a:bodyPr/>
        <a:lstStyle/>
        <a:p>
          <a:endParaRPr lang="ru-RU"/>
        </a:p>
      </dgm:t>
    </dgm:pt>
    <dgm:pt modelId="{08AE7DE7-8879-45BE-A0DC-EE2359007B61}" type="sibTrans" cxnId="{429272B5-69C4-4939-BF1E-7B7E004B95BB}">
      <dgm:prSet/>
      <dgm:spPr/>
      <dgm:t>
        <a:bodyPr/>
        <a:lstStyle/>
        <a:p>
          <a:endParaRPr lang="ru-RU"/>
        </a:p>
      </dgm:t>
    </dgm:pt>
    <dgm:pt modelId="{70F68F9C-EDCA-4657-99A9-2F117C83E445}">
      <dgm:prSet phldrT="[Текст]" custT="1"/>
      <dgm:spPr>
        <a:solidFill>
          <a:srgbClr val="00B0F0"/>
        </a:solidFill>
      </dgm:spPr>
      <dgm:t>
        <a:bodyPr/>
        <a:lstStyle/>
        <a:p>
          <a:r>
            <a:rPr lang="ru-RU" sz="1600" b="1" dirty="0"/>
            <a:t>не утверждены </a:t>
          </a:r>
          <a:r>
            <a:rPr lang="ru-RU" sz="1600" b="1" dirty="0" smtClean="0"/>
            <a:t>схемы                    ВС </a:t>
          </a:r>
          <a:r>
            <a:rPr lang="ru-RU" sz="1600" b="1" dirty="0"/>
            <a:t>и ВО - 18%</a:t>
          </a:r>
        </a:p>
      </dgm:t>
    </dgm:pt>
    <dgm:pt modelId="{5BC0DC2E-6C14-4C52-8ABD-D4A71B84F3C6}" type="parTrans" cxnId="{AD311F59-5109-46C2-A388-C2F30593F42F}">
      <dgm:prSet/>
      <dgm:spPr>
        <a:solidFill>
          <a:srgbClr val="1F06B2"/>
        </a:solidFill>
      </dgm:spPr>
      <dgm:t>
        <a:bodyPr/>
        <a:lstStyle/>
        <a:p>
          <a:endParaRPr lang="ru-RU"/>
        </a:p>
      </dgm:t>
    </dgm:pt>
    <dgm:pt modelId="{C5544B03-C82C-419B-BB9A-1DEF4B654488}" type="sibTrans" cxnId="{AD311F59-5109-46C2-A388-C2F30593F42F}">
      <dgm:prSet/>
      <dgm:spPr/>
      <dgm:t>
        <a:bodyPr/>
        <a:lstStyle/>
        <a:p>
          <a:endParaRPr lang="ru-RU"/>
        </a:p>
      </dgm:t>
    </dgm:pt>
    <dgm:pt modelId="{88C88A3D-20C7-4AE8-B972-F1C3E1A115A3}">
      <dgm:prSet phldrT="[Текст]"/>
      <dgm:spPr>
        <a:solidFill>
          <a:schemeClr val="accent5">
            <a:lumMod val="50000"/>
          </a:schemeClr>
        </a:solidFill>
      </dgm:spPr>
      <dgm:t>
        <a:bodyPr/>
        <a:lstStyle/>
        <a:p>
          <a:r>
            <a:rPr lang="ru-RU" b="1" dirty="0"/>
            <a:t>не выданы ТЗ на разработку инвестиционных программ</a:t>
          </a:r>
        </a:p>
      </dgm:t>
    </dgm:pt>
    <dgm:pt modelId="{594CDE28-AEED-43EC-A748-42A0C39002EF}" type="parTrans" cxnId="{09C7027D-591E-4745-919B-C90F8BDBBB6D}">
      <dgm:prSet/>
      <dgm:spPr>
        <a:solidFill>
          <a:srgbClr val="1F06B2"/>
        </a:solidFill>
      </dgm:spPr>
      <dgm:t>
        <a:bodyPr/>
        <a:lstStyle/>
        <a:p>
          <a:endParaRPr lang="ru-RU"/>
        </a:p>
      </dgm:t>
    </dgm:pt>
    <dgm:pt modelId="{86BAD624-E1DD-4172-971A-98882ABE8EFB}" type="sibTrans" cxnId="{09C7027D-591E-4745-919B-C90F8BDBBB6D}">
      <dgm:prSet/>
      <dgm:spPr/>
      <dgm:t>
        <a:bodyPr/>
        <a:lstStyle/>
        <a:p>
          <a:endParaRPr lang="ru-RU"/>
        </a:p>
      </dgm:t>
    </dgm:pt>
    <dgm:pt modelId="{EB62A99E-02DA-4121-A070-B74D083216AF}">
      <dgm:prSet phldrT="[Текст]" custT="1"/>
      <dgm:spPr>
        <a:solidFill>
          <a:srgbClr val="00B050"/>
        </a:solidFill>
      </dgm:spPr>
      <dgm:t>
        <a:bodyPr/>
        <a:lstStyle/>
        <a:p>
          <a:r>
            <a:rPr lang="ru-RU" sz="1400" b="1" dirty="0"/>
            <a:t>наличие бесхозяйных объектов, не переданных на обслуживание  РСО</a:t>
          </a:r>
        </a:p>
      </dgm:t>
    </dgm:pt>
    <dgm:pt modelId="{08BC597A-D082-4890-829C-ADC56975C1AA}" type="parTrans" cxnId="{71380873-29C7-4A01-8554-D7CA564F1AB6}">
      <dgm:prSet/>
      <dgm:spPr>
        <a:solidFill>
          <a:srgbClr val="1F06B2"/>
        </a:solidFill>
      </dgm:spPr>
      <dgm:t>
        <a:bodyPr/>
        <a:lstStyle/>
        <a:p>
          <a:endParaRPr lang="ru-RU"/>
        </a:p>
      </dgm:t>
    </dgm:pt>
    <dgm:pt modelId="{9377FAD0-A9C7-4C64-8001-CE450837C619}" type="sibTrans" cxnId="{71380873-29C7-4A01-8554-D7CA564F1AB6}">
      <dgm:prSet/>
      <dgm:spPr/>
      <dgm:t>
        <a:bodyPr/>
        <a:lstStyle/>
        <a:p>
          <a:endParaRPr lang="ru-RU"/>
        </a:p>
      </dgm:t>
    </dgm:pt>
    <dgm:pt modelId="{8142D8CD-A453-4552-BCB8-98016A1EF275}">
      <dgm:prSet phldrT="[Текст]" custT="1"/>
      <dgm:spPr>
        <a:solidFill>
          <a:srgbClr val="92D050"/>
        </a:solidFill>
      </dgm:spPr>
      <dgm:t>
        <a:bodyPr/>
        <a:lstStyle/>
        <a:p>
          <a:r>
            <a:rPr lang="ru-RU" sz="1400" b="1" dirty="0" smtClean="0"/>
            <a:t>инвентаризация </a:t>
          </a:r>
          <a:r>
            <a:rPr lang="ru-RU" sz="1400" b="1" dirty="0"/>
            <a:t>и  регистрация прав собственности  около 35%</a:t>
          </a:r>
        </a:p>
        <a:p>
          <a:endParaRPr lang="ru-RU" sz="1100" b="1" dirty="0"/>
        </a:p>
      </dgm:t>
    </dgm:pt>
    <dgm:pt modelId="{DE827B4A-FAD0-416F-BC59-62AA73DFC154}" type="parTrans" cxnId="{A18AECAD-86FD-4F52-910D-E796EAC5DFE2}">
      <dgm:prSet/>
      <dgm:spPr>
        <a:solidFill>
          <a:srgbClr val="1F06B2"/>
        </a:solidFill>
      </dgm:spPr>
      <dgm:t>
        <a:bodyPr/>
        <a:lstStyle/>
        <a:p>
          <a:endParaRPr lang="ru-RU"/>
        </a:p>
      </dgm:t>
    </dgm:pt>
    <dgm:pt modelId="{F41280DE-A4AE-40BA-AAC2-F40BDD6EF5D3}" type="sibTrans" cxnId="{A18AECAD-86FD-4F52-910D-E796EAC5DFE2}">
      <dgm:prSet/>
      <dgm:spPr/>
      <dgm:t>
        <a:bodyPr/>
        <a:lstStyle/>
        <a:p>
          <a:endParaRPr lang="ru-RU"/>
        </a:p>
      </dgm:t>
    </dgm:pt>
    <dgm:pt modelId="{05B93DE6-BBC7-4A0A-836C-BEED0CF49606}" type="pres">
      <dgm:prSet presAssocID="{138874AD-74C6-4D3B-85A6-ABAFDBBB253F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B7C9F5F-CFDE-4E8E-8FAB-932568F48E13}" type="pres">
      <dgm:prSet presAssocID="{EB8C8B8E-6098-4077-8367-EAFF3F2C4C3F}" presName="centerShape" presStyleLbl="node0" presStyleIdx="0" presStyleCnt="1" custScaleX="217990" custScaleY="125646"/>
      <dgm:spPr/>
      <dgm:t>
        <a:bodyPr/>
        <a:lstStyle/>
        <a:p>
          <a:endParaRPr lang="ru-RU"/>
        </a:p>
      </dgm:t>
    </dgm:pt>
    <dgm:pt modelId="{2BF1BC9B-8FA7-4F57-90D4-2F78BB68BDAC}" type="pres">
      <dgm:prSet presAssocID="{5BC0DC2E-6C14-4C52-8ABD-D4A71B84F3C6}" presName="parTrans" presStyleLbl="sibTrans2D1" presStyleIdx="0" presStyleCnt="4" custScaleX="196373"/>
      <dgm:spPr/>
      <dgm:t>
        <a:bodyPr/>
        <a:lstStyle/>
        <a:p>
          <a:endParaRPr lang="ru-RU"/>
        </a:p>
      </dgm:t>
    </dgm:pt>
    <dgm:pt modelId="{1AFC131C-EBBE-4FFC-8725-A197AA8DE485}" type="pres">
      <dgm:prSet presAssocID="{5BC0DC2E-6C14-4C52-8ABD-D4A71B84F3C6}" presName="connectorText" presStyleLbl="sibTrans2D1" presStyleIdx="0" presStyleCnt="4"/>
      <dgm:spPr/>
      <dgm:t>
        <a:bodyPr/>
        <a:lstStyle/>
        <a:p>
          <a:endParaRPr lang="ru-RU"/>
        </a:p>
      </dgm:t>
    </dgm:pt>
    <dgm:pt modelId="{70C77C68-0E22-427F-8F34-FA56F38B5062}" type="pres">
      <dgm:prSet presAssocID="{70F68F9C-EDCA-4657-99A9-2F117C83E445}" presName="node" presStyleLbl="node1" presStyleIdx="0" presStyleCnt="4" custScaleX="21436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01955B0-CFD2-4038-B449-10115361681C}" type="pres">
      <dgm:prSet presAssocID="{594CDE28-AEED-43EC-A748-42A0C39002EF}" presName="parTrans" presStyleLbl="sibTrans2D1" presStyleIdx="1" presStyleCnt="4"/>
      <dgm:spPr/>
      <dgm:t>
        <a:bodyPr/>
        <a:lstStyle/>
        <a:p>
          <a:endParaRPr lang="ru-RU"/>
        </a:p>
      </dgm:t>
    </dgm:pt>
    <dgm:pt modelId="{1D7CC680-8294-487C-B3A8-86EC9473548B}" type="pres">
      <dgm:prSet presAssocID="{594CDE28-AEED-43EC-A748-42A0C39002EF}" presName="connectorText" presStyleLbl="sibTrans2D1" presStyleIdx="1" presStyleCnt="4"/>
      <dgm:spPr/>
      <dgm:t>
        <a:bodyPr/>
        <a:lstStyle/>
        <a:p>
          <a:endParaRPr lang="ru-RU"/>
        </a:p>
      </dgm:t>
    </dgm:pt>
    <dgm:pt modelId="{72488EF3-2E6E-4EEC-B7A4-9A8066EEB862}" type="pres">
      <dgm:prSet presAssocID="{88C88A3D-20C7-4AE8-B972-F1C3E1A115A3}" presName="node" presStyleLbl="node1" presStyleIdx="1" presStyleCnt="4" custScaleX="164437" custRadScaleRad="180650" custRadScaleInc="64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19234A2-5B85-4769-A575-4A77397C0CF5}" type="pres">
      <dgm:prSet presAssocID="{08BC597A-D082-4890-829C-ADC56975C1AA}" presName="parTrans" presStyleLbl="sibTrans2D1" presStyleIdx="2" presStyleCnt="4" custScaleX="175839"/>
      <dgm:spPr/>
      <dgm:t>
        <a:bodyPr/>
        <a:lstStyle/>
        <a:p>
          <a:endParaRPr lang="ru-RU"/>
        </a:p>
      </dgm:t>
    </dgm:pt>
    <dgm:pt modelId="{52BC0DAC-0D0C-47AC-84B3-8208E2ED9848}" type="pres">
      <dgm:prSet presAssocID="{08BC597A-D082-4890-829C-ADC56975C1AA}" presName="connectorText" presStyleLbl="sibTrans2D1" presStyleIdx="2" presStyleCnt="4"/>
      <dgm:spPr/>
      <dgm:t>
        <a:bodyPr/>
        <a:lstStyle/>
        <a:p>
          <a:endParaRPr lang="ru-RU"/>
        </a:p>
      </dgm:t>
    </dgm:pt>
    <dgm:pt modelId="{B3EEEF35-C499-4FFC-BABC-E57E101B1D39}" type="pres">
      <dgm:prSet presAssocID="{EB62A99E-02DA-4121-A070-B74D083216AF}" presName="node" presStyleLbl="node1" presStyleIdx="2" presStyleCnt="4" custScaleX="207720" custRadScaleRad="127232" custRadScaleInc="-272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4643B0B-A633-4110-B5AF-6DD02EADC877}" type="pres">
      <dgm:prSet presAssocID="{DE827B4A-FAD0-416F-BC59-62AA73DFC154}" presName="parTrans" presStyleLbl="sibTrans2D1" presStyleIdx="3" presStyleCnt="4"/>
      <dgm:spPr/>
      <dgm:t>
        <a:bodyPr/>
        <a:lstStyle/>
        <a:p>
          <a:endParaRPr lang="ru-RU"/>
        </a:p>
      </dgm:t>
    </dgm:pt>
    <dgm:pt modelId="{96A0FADE-53E5-4FA2-8D42-5C1DB1D99038}" type="pres">
      <dgm:prSet presAssocID="{DE827B4A-FAD0-416F-BC59-62AA73DFC154}" presName="connectorText" presStyleLbl="sibTrans2D1" presStyleIdx="3" presStyleCnt="4"/>
      <dgm:spPr/>
      <dgm:t>
        <a:bodyPr/>
        <a:lstStyle/>
        <a:p>
          <a:endParaRPr lang="ru-RU"/>
        </a:p>
      </dgm:t>
    </dgm:pt>
    <dgm:pt modelId="{525CF5F2-AE83-482F-B296-973C81D6D488}" type="pres">
      <dgm:prSet presAssocID="{8142D8CD-A453-4552-BCB8-98016A1EF275}" presName="node" presStyleLbl="node1" presStyleIdx="3" presStyleCnt="4" custScaleX="153722" custRadScaleRad="181898" custRadScaleInc="-64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AD311F59-5109-46C2-A388-C2F30593F42F}" srcId="{EB8C8B8E-6098-4077-8367-EAFF3F2C4C3F}" destId="{70F68F9C-EDCA-4657-99A9-2F117C83E445}" srcOrd="0" destOrd="0" parTransId="{5BC0DC2E-6C14-4C52-8ABD-D4A71B84F3C6}" sibTransId="{C5544B03-C82C-419B-BB9A-1DEF4B654488}"/>
    <dgm:cxn modelId="{AE3A2D05-A5FE-4C1C-ABA5-9B83B533E0C5}" type="presOf" srcId="{DE827B4A-FAD0-416F-BC59-62AA73DFC154}" destId="{96A0FADE-53E5-4FA2-8D42-5C1DB1D99038}" srcOrd="1" destOrd="0" presId="urn:microsoft.com/office/officeart/2005/8/layout/radial5"/>
    <dgm:cxn modelId="{89620C56-F21E-4F5E-BB72-9E378674AB11}" type="presOf" srcId="{EB8C8B8E-6098-4077-8367-EAFF3F2C4C3F}" destId="{5B7C9F5F-CFDE-4E8E-8FAB-932568F48E13}" srcOrd="0" destOrd="0" presId="urn:microsoft.com/office/officeart/2005/8/layout/radial5"/>
    <dgm:cxn modelId="{4CCDEA2D-6749-4B2D-8B94-95C55C92564E}" type="presOf" srcId="{70F68F9C-EDCA-4657-99A9-2F117C83E445}" destId="{70C77C68-0E22-427F-8F34-FA56F38B5062}" srcOrd="0" destOrd="0" presId="urn:microsoft.com/office/officeart/2005/8/layout/radial5"/>
    <dgm:cxn modelId="{7EDC631D-E194-4A14-8B33-519E02456718}" type="presOf" srcId="{5BC0DC2E-6C14-4C52-8ABD-D4A71B84F3C6}" destId="{1AFC131C-EBBE-4FFC-8725-A197AA8DE485}" srcOrd="1" destOrd="0" presId="urn:microsoft.com/office/officeart/2005/8/layout/radial5"/>
    <dgm:cxn modelId="{3BF35BF7-0C34-4A13-A29A-5337AF3F0769}" type="presOf" srcId="{08BC597A-D082-4890-829C-ADC56975C1AA}" destId="{52BC0DAC-0D0C-47AC-84B3-8208E2ED9848}" srcOrd="1" destOrd="0" presId="urn:microsoft.com/office/officeart/2005/8/layout/radial5"/>
    <dgm:cxn modelId="{AF601C84-FE8F-4F2C-A458-6A3FC814DB66}" type="presOf" srcId="{5BC0DC2E-6C14-4C52-8ABD-D4A71B84F3C6}" destId="{2BF1BC9B-8FA7-4F57-90D4-2F78BB68BDAC}" srcOrd="0" destOrd="0" presId="urn:microsoft.com/office/officeart/2005/8/layout/radial5"/>
    <dgm:cxn modelId="{429272B5-69C4-4939-BF1E-7B7E004B95BB}" srcId="{138874AD-74C6-4D3B-85A6-ABAFDBBB253F}" destId="{EB8C8B8E-6098-4077-8367-EAFF3F2C4C3F}" srcOrd="0" destOrd="0" parTransId="{6D4B30D3-A479-4D5A-A2BB-8398699EF97D}" sibTransId="{08AE7DE7-8879-45BE-A0DC-EE2359007B61}"/>
    <dgm:cxn modelId="{3931BC01-D78E-49EC-A250-14766023D4A1}" type="presOf" srcId="{08BC597A-D082-4890-829C-ADC56975C1AA}" destId="{319234A2-5B85-4769-A575-4A77397C0CF5}" srcOrd="0" destOrd="0" presId="urn:microsoft.com/office/officeart/2005/8/layout/radial5"/>
    <dgm:cxn modelId="{046B28D8-7354-4E9A-8D50-AED38C49780C}" type="presOf" srcId="{DE827B4A-FAD0-416F-BC59-62AA73DFC154}" destId="{54643B0B-A633-4110-B5AF-6DD02EADC877}" srcOrd="0" destOrd="0" presId="urn:microsoft.com/office/officeart/2005/8/layout/radial5"/>
    <dgm:cxn modelId="{71380873-29C7-4A01-8554-D7CA564F1AB6}" srcId="{EB8C8B8E-6098-4077-8367-EAFF3F2C4C3F}" destId="{EB62A99E-02DA-4121-A070-B74D083216AF}" srcOrd="2" destOrd="0" parTransId="{08BC597A-D082-4890-829C-ADC56975C1AA}" sibTransId="{9377FAD0-A9C7-4C64-8001-CE450837C619}"/>
    <dgm:cxn modelId="{28E298AD-387F-4F49-8988-FF1A3BFE6B45}" type="presOf" srcId="{8142D8CD-A453-4552-BCB8-98016A1EF275}" destId="{525CF5F2-AE83-482F-B296-973C81D6D488}" srcOrd="0" destOrd="0" presId="urn:microsoft.com/office/officeart/2005/8/layout/radial5"/>
    <dgm:cxn modelId="{D2588341-A53A-4593-AF33-441385C6BFD2}" type="presOf" srcId="{594CDE28-AEED-43EC-A748-42A0C39002EF}" destId="{1D7CC680-8294-487C-B3A8-86EC9473548B}" srcOrd="1" destOrd="0" presId="urn:microsoft.com/office/officeart/2005/8/layout/radial5"/>
    <dgm:cxn modelId="{09C7027D-591E-4745-919B-C90F8BDBBB6D}" srcId="{EB8C8B8E-6098-4077-8367-EAFF3F2C4C3F}" destId="{88C88A3D-20C7-4AE8-B972-F1C3E1A115A3}" srcOrd="1" destOrd="0" parTransId="{594CDE28-AEED-43EC-A748-42A0C39002EF}" sibTransId="{86BAD624-E1DD-4172-971A-98882ABE8EFB}"/>
    <dgm:cxn modelId="{9D63A6E8-245F-471D-88E9-5BB67E1B9EA3}" type="presOf" srcId="{EB62A99E-02DA-4121-A070-B74D083216AF}" destId="{B3EEEF35-C499-4FFC-BABC-E57E101B1D39}" srcOrd="0" destOrd="0" presId="urn:microsoft.com/office/officeart/2005/8/layout/radial5"/>
    <dgm:cxn modelId="{E6009493-9967-47DF-A2A6-E8B7722E64BD}" type="presOf" srcId="{138874AD-74C6-4D3B-85A6-ABAFDBBB253F}" destId="{05B93DE6-BBC7-4A0A-836C-BEED0CF49606}" srcOrd="0" destOrd="0" presId="urn:microsoft.com/office/officeart/2005/8/layout/radial5"/>
    <dgm:cxn modelId="{08481571-2053-442F-95E6-17865982356A}" type="presOf" srcId="{594CDE28-AEED-43EC-A748-42A0C39002EF}" destId="{201955B0-CFD2-4038-B449-10115361681C}" srcOrd="0" destOrd="0" presId="urn:microsoft.com/office/officeart/2005/8/layout/radial5"/>
    <dgm:cxn modelId="{A18AECAD-86FD-4F52-910D-E796EAC5DFE2}" srcId="{EB8C8B8E-6098-4077-8367-EAFF3F2C4C3F}" destId="{8142D8CD-A453-4552-BCB8-98016A1EF275}" srcOrd="3" destOrd="0" parTransId="{DE827B4A-FAD0-416F-BC59-62AA73DFC154}" sibTransId="{F41280DE-A4AE-40BA-AAC2-F40BDD6EF5D3}"/>
    <dgm:cxn modelId="{CEA04773-6725-4DBF-81E4-E1CD0B937A99}" type="presOf" srcId="{88C88A3D-20C7-4AE8-B972-F1C3E1A115A3}" destId="{72488EF3-2E6E-4EEC-B7A4-9A8066EEB862}" srcOrd="0" destOrd="0" presId="urn:microsoft.com/office/officeart/2005/8/layout/radial5"/>
    <dgm:cxn modelId="{B21BA58F-3D63-438E-95BE-C36F4E8B9C46}" type="presParOf" srcId="{05B93DE6-BBC7-4A0A-836C-BEED0CF49606}" destId="{5B7C9F5F-CFDE-4E8E-8FAB-932568F48E13}" srcOrd="0" destOrd="0" presId="urn:microsoft.com/office/officeart/2005/8/layout/radial5"/>
    <dgm:cxn modelId="{8BAA1967-38D1-485D-8909-1C3B76D60BA3}" type="presParOf" srcId="{05B93DE6-BBC7-4A0A-836C-BEED0CF49606}" destId="{2BF1BC9B-8FA7-4F57-90D4-2F78BB68BDAC}" srcOrd="1" destOrd="0" presId="urn:microsoft.com/office/officeart/2005/8/layout/radial5"/>
    <dgm:cxn modelId="{6A202A6C-5308-447E-A8A5-79D53C136DA6}" type="presParOf" srcId="{2BF1BC9B-8FA7-4F57-90D4-2F78BB68BDAC}" destId="{1AFC131C-EBBE-4FFC-8725-A197AA8DE485}" srcOrd="0" destOrd="0" presId="urn:microsoft.com/office/officeart/2005/8/layout/radial5"/>
    <dgm:cxn modelId="{63288A9F-E9F9-4B1E-8AF3-5DA477E24D34}" type="presParOf" srcId="{05B93DE6-BBC7-4A0A-836C-BEED0CF49606}" destId="{70C77C68-0E22-427F-8F34-FA56F38B5062}" srcOrd="2" destOrd="0" presId="urn:microsoft.com/office/officeart/2005/8/layout/radial5"/>
    <dgm:cxn modelId="{DDCBCBC2-1535-44B5-ABCF-9E8527DBE3AB}" type="presParOf" srcId="{05B93DE6-BBC7-4A0A-836C-BEED0CF49606}" destId="{201955B0-CFD2-4038-B449-10115361681C}" srcOrd="3" destOrd="0" presId="urn:microsoft.com/office/officeart/2005/8/layout/radial5"/>
    <dgm:cxn modelId="{EC8F4AE7-0E1C-49C8-A22E-C161F60063BC}" type="presParOf" srcId="{201955B0-CFD2-4038-B449-10115361681C}" destId="{1D7CC680-8294-487C-B3A8-86EC9473548B}" srcOrd="0" destOrd="0" presId="urn:microsoft.com/office/officeart/2005/8/layout/radial5"/>
    <dgm:cxn modelId="{2666E424-65F9-462C-988F-89A4BF6B673A}" type="presParOf" srcId="{05B93DE6-BBC7-4A0A-836C-BEED0CF49606}" destId="{72488EF3-2E6E-4EEC-B7A4-9A8066EEB862}" srcOrd="4" destOrd="0" presId="urn:microsoft.com/office/officeart/2005/8/layout/radial5"/>
    <dgm:cxn modelId="{65EEDD91-6E7A-4945-96A0-E244458E9165}" type="presParOf" srcId="{05B93DE6-BBC7-4A0A-836C-BEED0CF49606}" destId="{319234A2-5B85-4769-A575-4A77397C0CF5}" srcOrd="5" destOrd="0" presId="urn:microsoft.com/office/officeart/2005/8/layout/radial5"/>
    <dgm:cxn modelId="{E1D5D041-1528-4425-ACEF-BCFB4AB382DB}" type="presParOf" srcId="{319234A2-5B85-4769-A575-4A77397C0CF5}" destId="{52BC0DAC-0D0C-47AC-84B3-8208E2ED9848}" srcOrd="0" destOrd="0" presId="urn:microsoft.com/office/officeart/2005/8/layout/radial5"/>
    <dgm:cxn modelId="{420A8E2A-579F-483C-83FB-BA4D0CEAF7C2}" type="presParOf" srcId="{05B93DE6-BBC7-4A0A-836C-BEED0CF49606}" destId="{B3EEEF35-C499-4FFC-BABC-E57E101B1D39}" srcOrd="6" destOrd="0" presId="urn:microsoft.com/office/officeart/2005/8/layout/radial5"/>
    <dgm:cxn modelId="{B1311846-5F19-4789-A05A-CAE8B3C969EF}" type="presParOf" srcId="{05B93DE6-BBC7-4A0A-836C-BEED0CF49606}" destId="{54643B0B-A633-4110-B5AF-6DD02EADC877}" srcOrd="7" destOrd="0" presId="urn:microsoft.com/office/officeart/2005/8/layout/radial5"/>
    <dgm:cxn modelId="{1FA62126-3186-45EC-8009-6EF48BAF2166}" type="presParOf" srcId="{54643B0B-A633-4110-B5AF-6DD02EADC877}" destId="{96A0FADE-53E5-4FA2-8D42-5C1DB1D99038}" srcOrd="0" destOrd="0" presId="urn:microsoft.com/office/officeart/2005/8/layout/radial5"/>
    <dgm:cxn modelId="{D01C2162-9FCA-4C3C-B5C9-DA5892232658}" type="presParOf" srcId="{05B93DE6-BBC7-4A0A-836C-BEED0CF49606}" destId="{525CF5F2-AE83-482F-B296-973C81D6D488}" srcOrd="8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6ED889E8-6A4A-494A-922D-53DA218EFBF8}" type="doc">
      <dgm:prSet loTypeId="urn:microsoft.com/office/officeart/2005/8/layout/radial4" loCatId="relationship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ru-RU"/>
        </a:p>
      </dgm:t>
    </dgm:pt>
    <dgm:pt modelId="{7986B585-3528-4717-AEAB-61230B4363A3}">
      <dgm:prSet phldrT="[Текст]" custT="1"/>
      <dgm:spPr>
        <a:solidFill>
          <a:srgbClr val="FFC000"/>
        </a:solidFill>
      </dgm:spPr>
      <dgm:t>
        <a:bodyPr/>
        <a:lstStyle/>
        <a:p>
          <a:r>
            <a:rPr lang="ru-RU" sz="1800" b="1" dirty="0">
              <a:solidFill>
                <a:schemeClr val="tx1"/>
              </a:solidFill>
            </a:rPr>
            <a:t>948,5</a:t>
          </a:r>
          <a:r>
            <a:rPr lang="ru-RU" sz="2000" b="1" dirty="0">
              <a:solidFill>
                <a:schemeClr val="tx1"/>
              </a:solidFill>
            </a:rPr>
            <a:t> </a:t>
          </a:r>
          <a:r>
            <a:rPr lang="ru-RU" sz="1400" b="1" dirty="0">
              <a:solidFill>
                <a:schemeClr val="tx1"/>
              </a:solidFill>
            </a:rPr>
            <a:t>млн. </a:t>
          </a:r>
          <a:r>
            <a:rPr lang="ru-RU" sz="1400" b="1" dirty="0" err="1">
              <a:solidFill>
                <a:schemeClr val="tx1"/>
              </a:solidFill>
            </a:rPr>
            <a:t>руб</a:t>
          </a:r>
          <a:r>
            <a:rPr lang="ru-RU" sz="1400" b="1" dirty="0">
              <a:solidFill>
                <a:schemeClr val="tx1"/>
              </a:solidFill>
            </a:rPr>
            <a:t>,</a:t>
          </a:r>
        </a:p>
        <a:p>
          <a:r>
            <a:rPr lang="ru-RU" sz="1600" b="1" dirty="0">
              <a:solidFill>
                <a:schemeClr val="tx1"/>
              </a:solidFill>
            </a:rPr>
            <a:t> </a:t>
          </a:r>
          <a:r>
            <a:rPr lang="ru-RU" sz="1200" b="1" dirty="0">
              <a:solidFill>
                <a:schemeClr val="tx1"/>
              </a:solidFill>
            </a:rPr>
            <a:t>в том </a:t>
          </a:r>
          <a:r>
            <a:rPr lang="ru-RU" sz="1200" b="1" dirty="0" smtClean="0">
              <a:solidFill>
                <a:schemeClr val="tx1"/>
              </a:solidFill>
            </a:rPr>
            <a:t>числе</a:t>
          </a:r>
        </a:p>
        <a:p>
          <a:r>
            <a:rPr lang="ru-RU" sz="1200" b="1" dirty="0" smtClean="0">
              <a:solidFill>
                <a:schemeClr val="tx1"/>
              </a:solidFill>
            </a:rPr>
            <a:t>областного бюджета -</a:t>
          </a:r>
          <a:r>
            <a:rPr lang="ru-RU" sz="1400" b="1" dirty="0" smtClean="0">
              <a:solidFill>
                <a:schemeClr val="tx1"/>
              </a:solidFill>
            </a:rPr>
            <a:t>21,1 млн. руб</a:t>
          </a:r>
          <a:r>
            <a:rPr lang="ru-RU" sz="1200" b="1" dirty="0" smtClean="0">
              <a:solidFill>
                <a:schemeClr val="tx1"/>
              </a:solidFill>
            </a:rPr>
            <a:t>.</a:t>
          </a:r>
        </a:p>
        <a:p>
          <a:r>
            <a:rPr lang="ru-RU" sz="1200" b="1" dirty="0" smtClean="0">
              <a:solidFill>
                <a:schemeClr val="tx1"/>
              </a:solidFill>
            </a:rPr>
            <a:t>местного бюджета – </a:t>
          </a:r>
          <a:r>
            <a:rPr lang="ru-RU" sz="1400" b="1" dirty="0" smtClean="0">
              <a:solidFill>
                <a:schemeClr val="tx1"/>
              </a:solidFill>
            </a:rPr>
            <a:t>839,5 млн. руб.</a:t>
          </a:r>
        </a:p>
        <a:p>
          <a:r>
            <a:rPr lang="ru-RU" sz="1200" b="1" dirty="0" smtClean="0">
              <a:solidFill>
                <a:schemeClr val="tx1"/>
              </a:solidFill>
            </a:rPr>
            <a:t>привлечённых средств – </a:t>
          </a:r>
        </a:p>
        <a:p>
          <a:r>
            <a:rPr lang="ru-RU" sz="1400" b="1" dirty="0" smtClean="0">
              <a:solidFill>
                <a:schemeClr val="tx1"/>
              </a:solidFill>
            </a:rPr>
            <a:t>87,9 млн. руб.</a:t>
          </a:r>
          <a:endParaRPr lang="ru-RU" sz="1600" b="1" dirty="0">
            <a:solidFill>
              <a:schemeClr val="tx1"/>
            </a:solidFill>
          </a:endParaRPr>
        </a:p>
      </dgm:t>
    </dgm:pt>
    <dgm:pt modelId="{6544A431-E33F-44A3-8BCF-C0B7E2C3F86A}" type="parTrans" cxnId="{FBAAC1FA-7946-45E0-870C-ED72F11F1643}">
      <dgm:prSet/>
      <dgm:spPr/>
      <dgm:t>
        <a:bodyPr/>
        <a:lstStyle/>
        <a:p>
          <a:endParaRPr lang="ru-RU"/>
        </a:p>
      </dgm:t>
    </dgm:pt>
    <dgm:pt modelId="{C206487C-2E02-4B3A-8C43-26FAA98CFC31}" type="sibTrans" cxnId="{FBAAC1FA-7946-45E0-870C-ED72F11F1643}">
      <dgm:prSet/>
      <dgm:spPr/>
      <dgm:t>
        <a:bodyPr/>
        <a:lstStyle/>
        <a:p>
          <a:endParaRPr lang="ru-RU"/>
        </a:p>
      </dgm:t>
    </dgm:pt>
    <dgm:pt modelId="{5532766E-3213-4252-B977-4636F206593A}">
      <dgm:prSet phldrT="[Текст]" custT="1"/>
      <dgm:spPr>
        <a:solidFill>
          <a:srgbClr val="9966FF"/>
        </a:solidFill>
      </dgm:spPr>
      <dgm:t>
        <a:bodyPr/>
        <a:lstStyle/>
        <a:p>
          <a:r>
            <a:rPr lang="ru-RU" sz="1400" b="1" dirty="0">
              <a:solidFill>
                <a:schemeClr val="tx1"/>
              </a:solidFill>
            </a:rPr>
            <a:t>26 ед.</a:t>
          </a:r>
        </a:p>
        <a:p>
          <a:r>
            <a:rPr lang="ru-RU" sz="1400" b="1" dirty="0" smtClean="0">
              <a:solidFill>
                <a:schemeClr val="tx1"/>
              </a:solidFill>
            </a:rPr>
            <a:t>(</a:t>
          </a:r>
          <a:r>
            <a:rPr lang="ru-RU" sz="1400" b="1" dirty="0">
              <a:solidFill>
                <a:schemeClr val="tx1"/>
              </a:solidFill>
            </a:rPr>
            <a:t>31,3 млн. руб.)</a:t>
          </a:r>
        </a:p>
      </dgm:t>
    </dgm:pt>
    <dgm:pt modelId="{7AEA46F6-E958-4A5A-9516-FE4BC7D9B799}" type="parTrans" cxnId="{DAF82A67-7769-4A87-8210-9048646039BC}">
      <dgm:prSet/>
      <dgm:spPr>
        <a:solidFill>
          <a:srgbClr val="9966FF"/>
        </a:solidFill>
      </dgm:spPr>
      <dgm:t>
        <a:bodyPr/>
        <a:lstStyle/>
        <a:p>
          <a:endParaRPr lang="ru-RU"/>
        </a:p>
      </dgm:t>
    </dgm:pt>
    <dgm:pt modelId="{2ABD3F4F-1ED3-4E8B-8C2F-119BF5467132}" type="sibTrans" cxnId="{DAF82A67-7769-4A87-8210-9048646039BC}">
      <dgm:prSet/>
      <dgm:spPr/>
      <dgm:t>
        <a:bodyPr/>
        <a:lstStyle/>
        <a:p>
          <a:endParaRPr lang="ru-RU"/>
        </a:p>
      </dgm:t>
    </dgm:pt>
    <dgm:pt modelId="{01AA0C6B-936D-4947-B9E5-76B45B42366C}">
      <dgm:prSet phldrT="[Текст]" custT="1"/>
      <dgm:spPr>
        <a:solidFill>
          <a:srgbClr val="00B0F0"/>
        </a:solidFill>
      </dgm:spPr>
      <dgm:t>
        <a:bodyPr/>
        <a:lstStyle/>
        <a:p>
          <a:r>
            <a:rPr lang="ru-RU" sz="1400" b="1" dirty="0" smtClean="0">
              <a:solidFill>
                <a:schemeClr val="tx1"/>
              </a:solidFill>
            </a:rPr>
            <a:t>177,3 </a:t>
          </a:r>
          <a:r>
            <a:rPr lang="ru-RU" sz="1400" b="1" dirty="0" err="1" smtClean="0">
              <a:solidFill>
                <a:schemeClr val="tx1"/>
              </a:solidFill>
            </a:rPr>
            <a:t>млн.руб</a:t>
          </a:r>
          <a:r>
            <a:rPr lang="ru-RU" sz="1400" b="1" dirty="0" smtClean="0">
              <a:solidFill>
                <a:schemeClr val="tx1"/>
              </a:solidFill>
            </a:rPr>
            <a:t>. </a:t>
          </a:r>
          <a:endParaRPr lang="ru-RU" sz="1400" b="1" dirty="0">
            <a:solidFill>
              <a:schemeClr val="tx1"/>
            </a:solidFill>
          </a:endParaRPr>
        </a:p>
      </dgm:t>
    </dgm:pt>
    <dgm:pt modelId="{6DBE41A6-E157-4960-A3D0-567A3D3D5795}" type="parTrans" cxnId="{819755F7-7E53-4BCF-8C1E-E76E072595AF}">
      <dgm:prSet/>
      <dgm:spPr>
        <a:solidFill>
          <a:srgbClr val="00B0F0"/>
        </a:solidFill>
      </dgm:spPr>
      <dgm:t>
        <a:bodyPr/>
        <a:lstStyle/>
        <a:p>
          <a:endParaRPr lang="ru-RU"/>
        </a:p>
      </dgm:t>
    </dgm:pt>
    <dgm:pt modelId="{61559045-C22E-4BBE-9791-A3280B76266E}" type="sibTrans" cxnId="{819755F7-7E53-4BCF-8C1E-E76E072595AF}">
      <dgm:prSet/>
      <dgm:spPr/>
      <dgm:t>
        <a:bodyPr/>
        <a:lstStyle/>
        <a:p>
          <a:endParaRPr lang="ru-RU"/>
        </a:p>
      </dgm:t>
    </dgm:pt>
    <dgm:pt modelId="{A0A0772F-8B99-4E1F-875E-C71EA800C87B}">
      <dgm:prSet phldrT="[Текст]" custT="1"/>
      <dgm:spPr>
        <a:solidFill>
          <a:srgbClr val="0066FF"/>
        </a:solidFill>
      </dgm:spPr>
      <dgm:t>
        <a:bodyPr/>
        <a:lstStyle/>
        <a:p>
          <a:r>
            <a:rPr lang="ru-RU" sz="1400" b="1" dirty="0">
              <a:solidFill>
                <a:schemeClr val="tx1"/>
              </a:solidFill>
            </a:rPr>
            <a:t>133 ед</a:t>
          </a:r>
          <a:r>
            <a:rPr lang="ru-RU" sz="1400" b="1" dirty="0" smtClean="0">
              <a:solidFill>
                <a:schemeClr val="tx1"/>
              </a:solidFill>
            </a:rPr>
            <a:t>. </a:t>
          </a:r>
        </a:p>
        <a:p>
          <a:r>
            <a:rPr lang="ru-RU" sz="1400" b="1" dirty="0" smtClean="0">
              <a:solidFill>
                <a:schemeClr val="tx1"/>
              </a:solidFill>
            </a:rPr>
            <a:t>(</a:t>
          </a:r>
          <a:r>
            <a:rPr lang="ru-RU" sz="1400" b="1" dirty="0">
              <a:solidFill>
                <a:schemeClr val="tx1"/>
              </a:solidFill>
            </a:rPr>
            <a:t>12,6 млн. руб.)</a:t>
          </a:r>
        </a:p>
      </dgm:t>
    </dgm:pt>
    <dgm:pt modelId="{49DB74C1-BEF9-4BFA-B08B-E7617C04B417}" type="parTrans" cxnId="{206E8905-AF21-435E-B05C-851E11243F9F}">
      <dgm:prSet/>
      <dgm:spPr>
        <a:solidFill>
          <a:srgbClr val="0066FF"/>
        </a:solidFill>
      </dgm:spPr>
      <dgm:t>
        <a:bodyPr/>
        <a:lstStyle/>
        <a:p>
          <a:endParaRPr lang="ru-RU"/>
        </a:p>
      </dgm:t>
    </dgm:pt>
    <dgm:pt modelId="{EDA7D732-3EA8-4714-98BA-5B08E3A07B39}" type="sibTrans" cxnId="{206E8905-AF21-435E-B05C-851E11243F9F}">
      <dgm:prSet/>
      <dgm:spPr/>
      <dgm:t>
        <a:bodyPr/>
        <a:lstStyle/>
        <a:p>
          <a:endParaRPr lang="ru-RU"/>
        </a:p>
      </dgm:t>
    </dgm:pt>
    <dgm:pt modelId="{F7879336-7E0A-4547-AB54-8505F2F08452}">
      <dgm:prSet phldrT="[Текст]" custT="1"/>
      <dgm:spPr>
        <a:solidFill>
          <a:srgbClr val="00B0F0"/>
        </a:solidFill>
      </dgm:spPr>
      <dgm:t>
        <a:bodyPr/>
        <a:lstStyle/>
        <a:p>
          <a:r>
            <a:rPr lang="ru-RU" sz="1400" b="1" dirty="0">
              <a:solidFill>
                <a:schemeClr val="tx1"/>
              </a:solidFill>
            </a:rPr>
            <a:t>67 ед. </a:t>
          </a:r>
        </a:p>
        <a:p>
          <a:r>
            <a:rPr lang="ru-RU" sz="1400" b="1" dirty="0">
              <a:solidFill>
                <a:schemeClr val="tx1"/>
              </a:solidFill>
            </a:rPr>
            <a:t>(7,4 </a:t>
          </a:r>
          <a:r>
            <a:rPr lang="ru-RU" sz="1400" b="1" dirty="0" err="1" smtClean="0">
              <a:solidFill>
                <a:schemeClr val="tx1"/>
              </a:solidFill>
            </a:rPr>
            <a:t>млн.руб</a:t>
          </a:r>
          <a:r>
            <a:rPr lang="ru-RU" sz="1400" b="1" dirty="0">
              <a:solidFill>
                <a:schemeClr val="tx1"/>
              </a:solidFill>
            </a:rPr>
            <a:t>)</a:t>
          </a:r>
        </a:p>
      </dgm:t>
    </dgm:pt>
    <dgm:pt modelId="{C89FA6E4-D8F7-4727-8836-CAE11ECF3BD6}" type="parTrans" cxnId="{87436AD2-9077-4A6E-AD67-97775458714D}">
      <dgm:prSet/>
      <dgm:spPr>
        <a:solidFill>
          <a:srgbClr val="00B0F0"/>
        </a:solidFill>
      </dgm:spPr>
      <dgm:t>
        <a:bodyPr/>
        <a:lstStyle/>
        <a:p>
          <a:endParaRPr lang="ru-RU"/>
        </a:p>
      </dgm:t>
    </dgm:pt>
    <dgm:pt modelId="{B25F595D-F6F7-4AAF-9A81-5DEFDDC43841}" type="sibTrans" cxnId="{87436AD2-9077-4A6E-AD67-97775458714D}">
      <dgm:prSet/>
      <dgm:spPr/>
      <dgm:t>
        <a:bodyPr/>
        <a:lstStyle/>
        <a:p>
          <a:endParaRPr lang="ru-RU"/>
        </a:p>
      </dgm:t>
    </dgm:pt>
    <dgm:pt modelId="{F2364878-A918-4989-9335-F904F2F2EEDB}">
      <dgm:prSet phldrT="[Текст]" custT="1"/>
      <dgm:spPr>
        <a:solidFill>
          <a:srgbClr val="9966FF"/>
        </a:solidFill>
      </dgm:spPr>
      <dgm:t>
        <a:bodyPr/>
        <a:lstStyle/>
        <a:p>
          <a:r>
            <a:rPr lang="ru-RU" sz="1200" b="1" dirty="0" smtClean="0">
              <a:solidFill>
                <a:schemeClr val="tx1"/>
              </a:solidFill>
            </a:rPr>
            <a:t> </a:t>
          </a:r>
          <a:r>
            <a:rPr lang="ru-RU" sz="1400" b="1" dirty="0" smtClean="0">
              <a:solidFill>
                <a:schemeClr val="tx1"/>
              </a:solidFill>
            </a:rPr>
            <a:t>1387 ед.</a:t>
          </a:r>
        </a:p>
        <a:p>
          <a:r>
            <a:rPr lang="ru-RU" sz="1400" b="1" dirty="0" smtClean="0">
              <a:solidFill>
                <a:schemeClr val="tx1"/>
              </a:solidFill>
            </a:rPr>
            <a:t> (8,6 млн. </a:t>
          </a:r>
          <a:r>
            <a:rPr lang="ru-RU" sz="1400" b="1" dirty="0" err="1" smtClean="0">
              <a:solidFill>
                <a:schemeClr val="tx1"/>
              </a:solidFill>
            </a:rPr>
            <a:t>руб</a:t>
          </a:r>
          <a:r>
            <a:rPr lang="ru-RU" sz="1400" b="1" dirty="0" smtClean="0">
              <a:solidFill>
                <a:schemeClr val="tx1"/>
              </a:solidFill>
            </a:rPr>
            <a:t>)</a:t>
          </a:r>
          <a:endParaRPr lang="ru-RU" sz="1400" b="1" dirty="0">
            <a:solidFill>
              <a:schemeClr val="tx1"/>
            </a:solidFill>
          </a:endParaRPr>
        </a:p>
      </dgm:t>
    </dgm:pt>
    <dgm:pt modelId="{1C0B8E69-2EEF-4A16-8B5C-103EAD7C08E1}" type="parTrans" cxnId="{BF58B274-35A3-40F2-B710-B5E3529C9409}">
      <dgm:prSet/>
      <dgm:spPr>
        <a:solidFill>
          <a:srgbClr val="9966FF"/>
        </a:solidFill>
      </dgm:spPr>
      <dgm:t>
        <a:bodyPr/>
        <a:lstStyle/>
        <a:p>
          <a:endParaRPr lang="ru-RU"/>
        </a:p>
      </dgm:t>
    </dgm:pt>
    <dgm:pt modelId="{77399FA0-D295-4114-B27E-4C51707CDD5E}" type="sibTrans" cxnId="{BF58B274-35A3-40F2-B710-B5E3529C9409}">
      <dgm:prSet/>
      <dgm:spPr/>
      <dgm:t>
        <a:bodyPr/>
        <a:lstStyle/>
        <a:p>
          <a:endParaRPr lang="ru-RU"/>
        </a:p>
      </dgm:t>
    </dgm:pt>
    <dgm:pt modelId="{759AE1A3-4E55-493C-AAB8-093153A7EB3F}" type="pres">
      <dgm:prSet presAssocID="{6ED889E8-6A4A-494A-922D-53DA218EFBF8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82AE314-7AE5-4538-872B-BA90C4A66CD9}" type="pres">
      <dgm:prSet presAssocID="{7986B585-3528-4717-AEAB-61230B4363A3}" presName="centerShape" presStyleLbl="node0" presStyleIdx="0" presStyleCnt="1" custScaleX="121122" custScaleY="168419" custLinFactNeighborX="1593" custLinFactNeighborY="9328"/>
      <dgm:spPr>
        <a:prstGeom prst="rect">
          <a:avLst/>
        </a:prstGeom>
      </dgm:spPr>
      <dgm:t>
        <a:bodyPr/>
        <a:lstStyle/>
        <a:p>
          <a:endParaRPr lang="ru-RU"/>
        </a:p>
      </dgm:t>
    </dgm:pt>
    <dgm:pt modelId="{C2054F59-BE76-4085-8511-FE7CAB44FB5F}" type="pres">
      <dgm:prSet presAssocID="{7AEA46F6-E958-4A5A-9516-FE4BC7D9B799}" presName="parTrans" presStyleLbl="bgSibTrans2D1" presStyleIdx="0" presStyleCnt="5" custAng="10812990" custScaleX="32673" custLinFactNeighborX="35083" custLinFactNeighborY="-624"/>
      <dgm:spPr/>
      <dgm:t>
        <a:bodyPr/>
        <a:lstStyle/>
        <a:p>
          <a:endParaRPr lang="ru-RU"/>
        </a:p>
      </dgm:t>
    </dgm:pt>
    <dgm:pt modelId="{33D6144D-A510-4912-ADA4-46B1234B42F9}" type="pres">
      <dgm:prSet presAssocID="{5532766E-3213-4252-B977-4636F206593A}" presName="node" presStyleLbl="node1" presStyleIdx="0" presStyleCnt="5" custScaleX="111258" custScaleY="74686" custRadScaleRad="97686" custRadScaleInc="-621">
        <dgm:presLayoutVars>
          <dgm:bulletEnabled val="1"/>
        </dgm:presLayoutVars>
      </dgm:prSet>
      <dgm:spPr>
        <a:prstGeom prst="ellipse">
          <a:avLst/>
        </a:prstGeom>
      </dgm:spPr>
      <dgm:t>
        <a:bodyPr/>
        <a:lstStyle/>
        <a:p>
          <a:endParaRPr lang="ru-RU"/>
        </a:p>
      </dgm:t>
    </dgm:pt>
    <dgm:pt modelId="{1F17D96B-C967-4A34-9491-D28C6560856B}" type="pres">
      <dgm:prSet presAssocID="{6DBE41A6-E157-4960-A3D0-567A3D3D5795}" presName="parTrans" presStyleLbl="bgSibTrans2D1" presStyleIdx="1" presStyleCnt="5" custAng="11510389" custScaleX="30490" custLinFactNeighborX="6367" custLinFactNeighborY="-27314"/>
      <dgm:spPr/>
      <dgm:t>
        <a:bodyPr/>
        <a:lstStyle/>
        <a:p>
          <a:endParaRPr lang="ru-RU"/>
        </a:p>
      </dgm:t>
    </dgm:pt>
    <dgm:pt modelId="{47B8E3D2-FED6-4A6C-AB87-D744C8FE39BC}" type="pres">
      <dgm:prSet presAssocID="{01AA0C6B-936D-4947-B9E5-76B45B42366C}" presName="node" presStyleLbl="node1" presStyleIdx="1" presStyleCnt="5" custScaleX="136951" custScaleY="67103" custRadScaleRad="140871" custRadScaleInc="-15067">
        <dgm:presLayoutVars>
          <dgm:bulletEnabled val="1"/>
        </dgm:presLayoutVars>
      </dgm:prSet>
      <dgm:spPr>
        <a:prstGeom prst="ellipse">
          <a:avLst/>
        </a:prstGeom>
      </dgm:spPr>
      <dgm:t>
        <a:bodyPr/>
        <a:lstStyle/>
        <a:p>
          <a:endParaRPr lang="ru-RU"/>
        </a:p>
      </dgm:t>
    </dgm:pt>
    <dgm:pt modelId="{CF8ACCE6-8FB0-41E6-BB2E-EF9EAA53213A}" type="pres">
      <dgm:prSet presAssocID="{49DB74C1-BEF9-4BFA-B08B-E7617C04B417}" presName="parTrans" presStyleLbl="bgSibTrans2D1" presStyleIdx="2" presStyleCnt="5" custAng="10800000" custScaleX="38534" custLinFactNeighborX="2086" custLinFactNeighborY="33715"/>
      <dgm:spPr/>
      <dgm:t>
        <a:bodyPr/>
        <a:lstStyle/>
        <a:p>
          <a:endParaRPr lang="ru-RU"/>
        </a:p>
      </dgm:t>
    </dgm:pt>
    <dgm:pt modelId="{4180888D-FCFB-4B42-87BA-A1E25A9C3457}" type="pres">
      <dgm:prSet presAssocID="{A0A0772F-8B99-4E1F-875E-C71EA800C87B}" presName="node" presStyleLbl="node1" presStyleIdx="2" presStyleCnt="5" custScaleX="147265" custScaleY="68146" custRadScaleRad="112167" custRadScaleInc="6384">
        <dgm:presLayoutVars>
          <dgm:bulletEnabled val="1"/>
        </dgm:presLayoutVars>
      </dgm:prSet>
      <dgm:spPr>
        <a:prstGeom prst="ellipse">
          <a:avLst/>
        </a:prstGeom>
      </dgm:spPr>
      <dgm:t>
        <a:bodyPr/>
        <a:lstStyle/>
        <a:p>
          <a:endParaRPr lang="ru-RU"/>
        </a:p>
      </dgm:t>
    </dgm:pt>
    <dgm:pt modelId="{46EDF317-394A-42E6-8DED-F28D8CBBEC5E}" type="pres">
      <dgm:prSet presAssocID="{C89FA6E4-D8F7-4727-8836-CAE11ECF3BD6}" presName="parTrans" presStyleLbl="bgSibTrans2D1" presStyleIdx="3" presStyleCnt="5" custAng="10623468" custScaleX="34290" custLinFactNeighborX="1205" custLinFactNeighborY="-16866"/>
      <dgm:spPr/>
      <dgm:t>
        <a:bodyPr/>
        <a:lstStyle/>
        <a:p>
          <a:endParaRPr lang="ru-RU"/>
        </a:p>
      </dgm:t>
    </dgm:pt>
    <dgm:pt modelId="{9F93292F-3CE1-4133-879C-3271BF09277E}" type="pres">
      <dgm:prSet presAssocID="{F7879336-7E0A-4547-AB54-8505F2F08452}" presName="node" presStyleLbl="node1" presStyleIdx="3" presStyleCnt="5" custScaleX="129646" custScaleY="67101" custRadScaleRad="146754" custRadScaleInc="23971">
        <dgm:presLayoutVars>
          <dgm:bulletEnabled val="1"/>
        </dgm:presLayoutVars>
      </dgm:prSet>
      <dgm:spPr>
        <a:prstGeom prst="ellipse">
          <a:avLst/>
        </a:prstGeom>
      </dgm:spPr>
      <dgm:t>
        <a:bodyPr/>
        <a:lstStyle/>
        <a:p>
          <a:endParaRPr lang="ru-RU"/>
        </a:p>
      </dgm:t>
    </dgm:pt>
    <dgm:pt modelId="{E2C0B09B-A5DD-4859-8EA2-289FE9F8985C}" type="pres">
      <dgm:prSet presAssocID="{1C0B8E69-2EEF-4A16-8B5C-103EAD7C08E1}" presName="parTrans" presStyleLbl="bgSibTrans2D1" presStyleIdx="4" presStyleCnt="5" custAng="10800000" custScaleX="38374" custLinFactNeighborX="-36633" custLinFactNeighborY="4212"/>
      <dgm:spPr/>
      <dgm:t>
        <a:bodyPr/>
        <a:lstStyle/>
        <a:p>
          <a:endParaRPr lang="ru-RU"/>
        </a:p>
      </dgm:t>
    </dgm:pt>
    <dgm:pt modelId="{FCC5E772-6F12-45CE-9714-97B5957267CE}" type="pres">
      <dgm:prSet presAssocID="{F2364878-A918-4989-9335-F904F2F2EEDB}" presName="node" presStyleLbl="node1" presStyleIdx="4" presStyleCnt="5" custScaleX="109676" custScaleY="78205">
        <dgm:presLayoutVars>
          <dgm:bulletEnabled val="1"/>
        </dgm:presLayoutVars>
      </dgm:prSet>
      <dgm:spPr>
        <a:prstGeom prst="ellipse">
          <a:avLst/>
        </a:prstGeom>
      </dgm:spPr>
      <dgm:t>
        <a:bodyPr/>
        <a:lstStyle/>
        <a:p>
          <a:endParaRPr lang="ru-RU"/>
        </a:p>
      </dgm:t>
    </dgm:pt>
  </dgm:ptLst>
  <dgm:cxnLst>
    <dgm:cxn modelId="{B8406703-9ACC-4C6C-8638-7F6D8FEA523C}" type="presOf" srcId="{F2364878-A918-4989-9335-F904F2F2EEDB}" destId="{FCC5E772-6F12-45CE-9714-97B5957267CE}" srcOrd="0" destOrd="0" presId="urn:microsoft.com/office/officeart/2005/8/layout/radial4"/>
    <dgm:cxn modelId="{206E8905-AF21-435E-B05C-851E11243F9F}" srcId="{7986B585-3528-4717-AEAB-61230B4363A3}" destId="{A0A0772F-8B99-4E1F-875E-C71EA800C87B}" srcOrd="2" destOrd="0" parTransId="{49DB74C1-BEF9-4BFA-B08B-E7617C04B417}" sibTransId="{EDA7D732-3EA8-4714-98BA-5B08E3A07B39}"/>
    <dgm:cxn modelId="{87436AD2-9077-4A6E-AD67-97775458714D}" srcId="{7986B585-3528-4717-AEAB-61230B4363A3}" destId="{F7879336-7E0A-4547-AB54-8505F2F08452}" srcOrd="3" destOrd="0" parTransId="{C89FA6E4-D8F7-4727-8836-CAE11ECF3BD6}" sibTransId="{B25F595D-F6F7-4AAF-9A81-5DEFDDC43841}"/>
    <dgm:cxn modelId="{BF58B274-35A3-40F2-B710-B5E3529C9409}" srcId="{7986B585-3528-4717-AEAB-61230B4363A3}" destId="{F2364878-A918-4989-9335-F904F2F2EEDB}" srcOrd="4" destOrd="0" parTransId="{1C0B8E69-2EEF-4A16-8B5C-103EAD7C08E1}" sibTransId="{77399FA0-D295-4114-B27E-4C51707CDD5E}"/>
    <dgm:cxn modelId="{6446107F-D4A5-4529-A0C8-22581BDC3A1E}" type="presOf" srcId="{1C0B8E69-2EEF-4A16-8B5C-103EAD7C08E1}" destId="{E2C0B09B-A5DD-4859-8EA2-289FE9F8985C}" srcOrd="0" destOrd="0" presId="urn:microsoft.com/office/officeart/2005/8/layout/radial4"/>
    <dgm:cxn modelId="{02B07674-9CDC-418C-A6E6-1288E9B20C95}" type="presOf" srcId="{A0A0772F-8B99-4E1F-875E-C71EA800C87B}" destId="{4180888D-FCFB-4B42-87BA-A1E25A9C3457}" srcOrd="0" destOrd="0" presId="urn:microsoft.com/office/officeart/2005/8/layout/radial4"/>
    <dgm:cxn modelId="{CE2853CD-212C-46EF-956C-832403A313A6}" type="presOf" srcId="{6DBE41A6-E157-4960-A3D0-567A3D3D5795}" destId="{1F17D96B-C967-4A34-9491-D28C6560856B}" srcOrd="0" destOrd="0" presId="urn:microsoft.com/office/officeart/2005/8/layout/radial4"/>
    <dgm:cxn modelId="{EA359423-C3A9-4D6B-BC42-6DBA23AC083D}" type="presOf" srcId="{7986B585-3528-4717-AEAB-61230B4363A3}" destId="{F82AE314-7AE5-4538-872B-BA90C4A66CD9}" srcOrd="0" destOrd="0" presId="urn:microsoft.com/office/officeart/2005/8/layout/radial4"/>
    <dgm:cxn modelId="{F6549D72-BEC7-4BFE-9690-A018988E85FD}" type="presOf" srcId="{6ED889E8-6A4A-494A-922D-53DA218EFBF8}" destId="{759AE1A3-4E55-493C-AAB8-093153A7EB3F}" srcOrd="0" destOrd="0" presId="urn:microsoft.com/office/officeart/2005/8/layout/radial4"/>
    <dgm:cxn modelId="{3E17AF5E-0C28-406B-9D74-296C81CAC671}" type="presOf" srcId="{7AEA46F6-E958-4A5A-9516-FE4BC7D9B799}" destId="{C2054F59-BE76-4085-8511-FE7CAB44FB5F}" srcOrd="0" destOrd="0" presId="urn:microsoft.com/office/officeart/2005/8/layout/radial4"/>
    <dgm:cxn modelId="{A1A2B681-DA79-488C-9065-99E24045120E}" type="presOf" srcId="{F7879336-7E0A-4547-AB54-8505F2F08452}" destId="{9F93292F-3CE1-4133-879C-3271BF09277E}" srcOrd="0" destOrd="0" presId="urn:microsoft.com/office/officeart/2005/8/layout/radial4"/>
    <dgm:cxn modelId="{D3AC4D97-2983-401B-B1A5-3E5096CF4D37}" type="presOf" srcId="{01AA0C6B-936D-4947-B9E5-76B45B42366C}" destId="{47B8E3D2-FED6-4A6C-AB87-D744C8FE39BC}" srcOrd="0" destOrd="0" presId="urn:microsoft.com/office/officeart/2005/8/layout/radial4"/>
    <dgm:cxn modelId="{D8C40986-DFF3-4D39-BE40-0CE4C0B9DBC8}" type="presOf" srcId="{C89FA6E4-D8F7-4727-8836-CAE11ECF3BD6}" destId="{46EDF317-394A-42E6-8DED-F28D8CBBEC5E}" srcOrd="0" destOrd="0" presId="urn:microsoft.com/office/officeart/2005/8/layout/radial4"/>
    <dgm:cxn modelId="{819755F7-7E53-4BCF-8C1E-E76E072595AF}" srcId="{7986B585-3528-4717-AEAB-61230B4363A3}" destId="{01AA0C6B-936D-4947-B9E5-76B45B42366C}" srcOrd="1" destOrd="0" parTransId="{6DBE41A6-E157-4960-A3D0-567A3D3D5795}" sibTransId="{61559045-C22E-4BBE-9791-A3280B76266E}"/>
    <dgm:cxn modelId="{6DF9B364-16A8-4D99-89E4-57AC078167C7}" type="presOf" srcId="{5532766E-3213-4252-B977-4636F206593A}" destId="{33D6144D-A510-4912-ADA4-46B1234B42F9}" srcOrd="0" destOrd="0" presId="urn:microsoft.com/office/officeart/2005/8/layout/radial4"/>
    <dgm:cxn modelId="{C316117E-9ECA-42CB-A616-9EE9C59CD92E}" type="presOf" srcId="{49DB74C1-BEF9-4BFA-B08B-E7617C04B417}" destId="{CF8ACCE6-8FB0-41E6-BB2E-EF9EAA53213A}" srcOrd="0" destOrd="0" presId="urn:microsoft.com/office/officeart/2005/8/layout/radial4"/>
    <dgm:cxn modelId="{FBAAC1FA-7946-45E0-870C-ED72F11F1643}" srcId="{6ED889E8-6A4A-494A-922D-53DA218EFBF8}" destId="{7986B585-3528-4717-AEAB-61230B4363A3}" srcOrd="0" destOrd="0" parTransId="{6544A431-E33F-44A3-8BCF-C0B7E2C3F86A}" sibTransId="{C206487C-2E02-4B3A-8C43-26FAA98CFC31}"/>
    <dgm:cxn modelId="{DAF82A67-7769-4A87-8210-9048646039BC}" srcId="{7986B585-3528-4717-AEAB-61230B4363A3}" destId="{5532766E-3213-4252-B977-4636F206593A}" srcOrd="0" destOrd="0" parTransId="{7AEA46F6-E958-4A5A-9516-FE4BC7D9B799}" sibTransId="{2ABD3F4F-1ED3-4E8B-8C2F-119BF5467132}"/>
    <dgm:cxn modelId="{0EA3AA40-B3DE-44DB-A65E-F0747E9ADA5A}" type="presParOf" srcId="{759AE1A3-4E55-493C-AAB8-093153A7EB3F}" destId="{F82AE314-7AE5-4538-872B-BA90C4A66CD9}" srcOrd="0" destOrd="0" presId="urn:microsoft.com/office/officeart/2005/8/layout/radial4"/>
    <dgm:cxn modelId="{B8C11D42-F676-46C3-9D9A-452753F79617}" type="presParOf" srcId="{759AE1A3-4E55-493C-AAB8-093153A7EB3F}" destId="{C2054F59-BE76-4085-8511-FE7CAB44FB5F}" srcOrd="1" destOrd="0" presId="urn:microsoft.com/office/officeart/2005/8/layout/radial4"/>
    <dgm:cxn modelId="{F752C73C-DD53-438B-9BB5-A9B82223051C}" type="presParOf" srcId="{759AE1A3-4E55-493C-AAB8-093153A7EB3F}" destId="{33D6144D-A510-4912-ADA4-46B1234B42F9}" srcOrd="2" destOrd="0" presId="urn:microsoft.com/office/officeart/2005/8/layout/radial4"/>
    <dgm:cxn modelId="{70321515-AD91-41D6-9002-1FB445DBEBC9}" type="presParOf" srcId="{759AE1A3-4E55-493C-AAB8-093153A7EB3F}" destId="{1F17D96B-C967-4A34-9491-D28C6560856B}" srcOrd="3" destOrd="0" presId="urn:microsoft.com/office/officeart/2005/8/layout/radial4"/>
    <dgm:cxn modelId="{74515C6B-456A-42EC-97F3-76A7243AD04F}" type="presParOf" srcId="{759AE1A3-4E55-493C-AAB8-093153A7EB3F}" destId="{47B8E3D2-FED6-4A6C-AB87-D744C8FE39BC}" srcOrd="4" destOrd="0" presId="urn:microsoft.com/office/officeart/2005/8/layout/radial4"/>
    <dgm:cxn modelId="{AFC7A494-4D78-44E0-8FEC-8095304CB523}" type="presParOf" srcId="{759AE1A3-4E55-493C-AAB8-093153A7EB3F}" destId="{CF8ACCE6-8FB0-41E6-BB2E-EF9EAA53213A}" srcOrd="5" destOrd="0" presId="urn:microsoft.com/office/officeart/2005/8/layout/radial4"/>
    <dgm:cxn modelId="{03A09EEA-DE35-40AE-AC33-E2A865D4D0D5}" type="presParOf" srcId="{759AE1A3-4E55-493C-AAB8-093153A7EB3F}" destId="{4180888D-FCFB-4B42-87BA-A1E25A9C3457}" srcOrd="6" destOrd="0" presId="urn:microsoft.com/office/officeart/2005/8/layout/radial4"/>
    <dgm:cxn modelId="{F051616B-A94D-4446-892C-52D5B495D9D6}" type="presParOf" srcId="{759AE1A3-4E55-493C-AAB8-093153A7EB3F}" destId="{46EDF317-394A-42E6-8DED-F28D8CBBEC5E}" srcOrd="7" destOrd="0" presId="urn:microsoft.com/office/officeart/2005/8/layout/radial4"/>
    <dgm:cxn modelId="{3AA0EA23-1392-4FCE-A7B0-29D100A867E2}" type="presParOf" srcId="{759AE1A3-4E55-493C-AAB8-093153A7EB3F}" destId="{9F93292F-3CE1-4133-879C-3271BF09277E}" srcOrd="8" destOrd="0" presId="urn:microsoft.com/office/officeart/2005/8/layout/radial4"/>
    <dgm:cxn modelId="{A0E3D73F-642D-4F76-9446-33B9DC19D85F}" type="presParOf" srcId="{759AE1A3-4E55-493C-AAB8-093153A7EB3F}" destId="{E2C0B09B-A5DD-4859-8EA2-289FE9F8985C}" srcOrd="9" destOrd="0" presId="urn:microsoft.com/office/officeart/2005/8/layout/radial4"/>
    <dgm:cxn modelId="{7ECEEB15-8337-4B79-B33D-DE0211369698}" type="presParOf" srcId="{759AE1A3-4E55-493C-AAB8-093153A7EB3F}" destId="{FCC5E772-6F12-45CE-9714-97B5957267CE}" srcOrd="10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708A826E-46BC-4460-AE76-2D7372ED78CE}" type="doc">
      <dgm:prSet loTypeId="urn:microsoft.com/office/officeart/2005/8/layout/arrow2" loCatId="process" qsTypeId="urn:microsoft.com/office/officeart/2005/8/quickstyle/simple1" qsCatId="simple" csTypeId="urn:microsoft.com/office/officeart/2005/8/colors/accent1_2" csCatId="accent1" phldr="1"/>
      <dgm:spPr/>
    </dgm:pt>
    <dgm:pt modelId="{31C36E7F-436B-4961-BFA2-3A6F55683C3F}">
      <dgm:prSet phldrT="[Текст]" custT="1"/>
      <dgm:spPr/>
      <dgm:t>
        <a:bodyPr/>
        <a:lstStyle/>
        <a:p>
          <a:r>
            <a:rPr lang="ru-RU" sz="1600" b="1" dirty="0" smtClean="0"/>
            <a:t>Рост 43%</a:t>
          </a:r>
          <a:endParaRPr lang="ru-RU" dirty="0"/>
        </a:p>
      </dgm:t>
    </dgm:pt>
    <dgm:pt modelId="{2C3ED36A-6A67-486D-8C4F-7074C278EE1C}" type="parTrans" cxnId="{E784E668-6C63-4DB4-A576-9AA42CFC2768}">
      <dgm:prSet/>
      <dgm:spPr/>
      <dgm:t>
        <a:bodyPr/>
        <a:lstStyle/>
        <a:p>
          <a:endParaRPr lang="ru-RU"/>
        </a:p>
      </dgm:t>
    </dgm:pt>
    <dgm:pt modelId="{28D335C3-98E8-4A25-96BE-B44318495983}" type="sibTrans" cxnId="{E784E668-6C63-4DB4-A576-9AA42CFC2768}">
      <dgm:prSet/>
      <dgm:spPr/>
      <dgm:t>
        <a:bodyPr/>
        <a:lstStyle/>
        <a:p>
          <a:endParaRPr lang="ru-RU"/>
        </a:p>
      </dgm:t>
    </dgm:pt>
    <dgm:pt modelId="{E514ED7D-4192-4888-A7AB-20C17DC81E6C}" type="pres">
      <dgm:prSet presAssocID="{708A826E-46BC-4460-AE76-2D7372ED78CE}" presName="arrowDiagram" presStyleCnt="0">
        <dgm:presLayoutVars>
          <dgm:chMax val="5"/>
          <dgm:dir/>
          <dgm:resizeHandles val="exact"/>
        </dgm:presLayoutVars>
      </dgm:prSet>
      <dgm:spPr/>
    </dgm:pt>
    <dgm:pt modelId="{C32A386E-C4B6-4DF5-A0D6-1CE9D6574A14}" type="pres">
      <dgm:prSet presAssocID="{708A826E-46BC-4460-AE76-2D7372ED78CE}" presName="arrow" presStyleLbl="bgShp" presStyleIdx="0" presStyleCnt="1" custScaleX="194980" custLinFactX="-35669" custLinFactY="-100000" custLinFactNeighborX="-100000" custLinFactNeighborY="-194142"/>
      <dgm:spPr>
        <a:solidFill>
          <a:srgbClr val="FF0000"/>
        </a:solidFill>
      </dgm:spPr>
    </dgm:pt>
    <dgm:pt modelId="{1413543E-742B-40E0-AD0D-E7863C1065CB}" type="pres">
      <dgm:prSet presAssocID="{708A826E-46BC-4460-AE76-2D7372ED78CE}" presName="arrowDiagram1" presStyleCnt="0">
        <dgm:presLayoutVars>
          <dgm:bulletEnabled val="1"/>
        </dgm:presLayoutVars>
      </dgm:prSet>
      <dgm:spPr/>
    </dgm:pt>
    <dgm:pt modelId="{185FFFA7-78FA-446C-8786-0FC490ED88DD}" type="pres">
      <dgm:prSet presAssocID="{31C36E7F-436B-4961-BFA2-3A6F55683C3F}" presName="bullet1" presStyleLbl="node1" presStyleIdx="0" presStyleCnt="1" custLinFactNeighborX="58645" custLinFactNeighborY="54563"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>
        <a:solidFill>
          <a:srgbClr val="FF0000"/>
        </a:solidFill>
        <a:ln>
          <a:solidFill>
            <a:srgbClr val="FF0000"/>
          </a:solidFill>
        </a:ln>
      </dgm:spPr>
    </dgm:pt>
    <dgm:pt modelId="{F0CC94DA-634F-4D5E-9389-28F8B2F7D91D}" type="pres">
      <dgm:prSet presAssocID="{31C36E7F-436B-4961-BFA2-3A6F55683C3F}" presName="textBox1" presStyleLbl="revTx" presStyleIdx="0" presStyleCnt="1" custScaleX="326034" custScaleY="766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24DFBFE7-7881-47FA-BF60-F4EC337FEF0B}" type="presOf" srcId="{31C36E7F-436B-4961-BFA2-3A6F55683C3F}" destId="{F0CC94DA-634F-4D5E-9389-28F8B2F7D91D}" srcOrd="0" destOrd="0" presId="urn:microsoft.com/office/officeart/2005/8/layout/arrow2"/>
    <dgm:cxn modelId="{E784E668-6C63-4DB4-A576-9AA42CFC2768}" srcId="{708A826E-46BC-4460-AE76-2D7372ED78CE}" destId="{31C36E7F-436B-4961-BFA2-3A6F55683C3F}" srcOrd="0" destOrd="0" parTransId="{2C3ED36A-6A67-486D-8C4F-7074C278EE1C}" sibTransId="{28D335C3-98E8-4A25-96BE-B44318495983}"/>
    <dgm:cxn modelId="{76ADF2FE-34C2-4928-85C8-3AB94B6559F9}" type="presOf" srcId="{708A826E-46BC-4460-AE76-2D7372ED78CE}" destId="{E514ED7D-4192-4888-A7AB-20C17DC81E6C}" srcOrd="0" destOrd="0" presId="urn:microsoft.com/office/officeart/2005/8/layout/arrow2"/>
    <dgm:cxn modelId="{27A02AEF-3311-438C-A7B5-D4A933DA4BFA}" type="presParOf" srcId="{E514ED7D-4192-4888-A7AB-20C17DC81E6C}" destId="{C32A386E-C4B6-4DF5-A0D6-1CE9D6574A14}" srcOrd="0" destOrd="0" presId="urn:microsoft.com/office/officeart/2005/8/layout/arrow2"/>
    <dgm:cxn modelId="{31839E00-CEFB-4625-BD4C-452BFA4945E4}" type="presParOf" srcId="{E514ED7D-4192-4888-A7AB-20C17DC81E6C}" destId="{1413543E-742B-40E0-AD0D-E7863C1065CB}" srcOrd="1" destOrd="0" presId="urn:microsoft.com/office/officeart/2005/8/layout/arrow2"/>
    <dgm:cxn modelId="{E9789B4C-F406-4042-9C1B-A37DA5F5B464}" type="presParOf" srcId="{1413543E-742B-40E0-AD0D-E7863C1065CB}" destId="{185FFFA7-78FA-446C-8786-0FC490ED88DD}" srcOrd="0" destOrd="0" presId="urn:microsoft.com/office/officeart/2005/8/layout/arrow2"/>
    <dgm:cxn modelId="{C04513A7-8CDB-4DC2-AB0F-47C722168C7E}" type="presParOf" srcId="{1413543E-742B-40E0-AD0D-E7863C1065CB}" destId="{F0CC94DA-634F-4D5E-9389-28F8B2F7D91D}" srcOrd="1" destOrd="0" presId="urn:microsoft.com/office/officeart/2005/8/layout/arrow2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5565657B-2624-4FB3-8E32-A519CBA4D2E5}" type="doc">
      <dgm:prSet loTypeId="urn:microsoft.com/office/officeart/2005/8/layout/gear1" loCatId="process" qsTypeId="urn:microsoft.com/office/officeart/2005/8/quickstyle/simple1" qsCatId="simple" csTypeId="urn:microsoft.com/office/officeart/2005/8/colors/accent1_2" csCatId="accent1" phldr="1"/>
      <dgm:spPr/>
    </dgm:pt>
    <dgm:pt modelId="{01B56FD8-4C87-40CC-BFCF-9D796540EB01}">
      <dgm:prSet phldrT="[Текст]"/>
      <dgm:spPr>
        <a:solidFill>
          <a:srgbClr val="00B0F0"/>
        </a:solidFill>
      </dgm:spPr>
      <dgm:t>
        <a:bodyPr/>
        <a:lstStyle/>
        <a:p>
          <a:r>
            <a:rPr lang="ru-RU" dirty="0"/>
            <a:t>замена  насосных агрегатов и электрооборудования  на менее </a:t>
          </a:r>
          <a:r>
            <a:rPr lang="ru-RU" dirty="0" smtClean="0"/>
            <a:t>энергоёмкое -200 единиц </a:t>
          </a:r>
          <a:endParaRPr lang="ru-RU" dirty="0"/>
        </a:p>
      </dgm:t>
    </dgm:pt>
    <dgm:pt modelId="{B4BDE2F8-A317-4CF4-BC95-533BCB1C3F9B}" type="parTrans" cxnId="{868A3999-3A91-4FC3-A157-573493E0103B}">
      <dgm:prSet/>
      <dgm:spPr/>
      <dgm:t>
        <a:bodyPr/>
        <a:lstStyle/>
        <a:p>
          <a:endParaRPr lang="ru-RU"/>
        </a:p>
      </dgm:t>
    </dgm:pt>
    <dgm:pt modelId="{D88B4446-9FD4-4E21-84B8-C65729EF62B9}" type="sibTrans" cxnId="{868A3999-3A91-4FC3-A157-573493E0103B}">
      <dgm:prSet/>
      <dgm:spPr>
        <a:solidFill>
          <a:srgbClr val="00B0F0"/>
        </a:solidFill>
      </dgm:spPr>
      <dgm:t>
        <a:bodyPr/>
        <a:lstStyle/>
        <a:p>
          <a:endParaRPr lang="ru-RU"/>
        </a:p>
      </dgm:t>
    </dgm:pt>
    <dgm:pt modelId="{756AD06B-AFCF-4845-AA83-15D3D697A1EF}">
      <dgm:prSet phldrT="[Текст]" custT="1"/>
      <dgm:spPr>
        <a:solidFill>
          <a:srgbClr val="C154F2"/>
        </a:solidFill>
      </dgm:spPr>
      <dgm:t>
        <a:bodyPr/>
        <a:lstStyle/>
        <a:p>
          <a:r>
            <a:rPr lang="ru-RU" sz="1100" dirty="0" smtClean="0"/>
            <a:t>приобретение спецтехники  - 27 единиц</a:t>
          </a:r>
          <a:endParaRPr lang="ru-RU" sz="1100" dirty="0"/>
        </a:p>
      </dgm:t>
    </dgm:pt>
    <dgm:pt modelId="{0D9147C3-5C90-4D2B-9497-48C52113B873}" type="parTrans" cxnId="{901AE24A-C9AE-4D85-AB06-61870456BB60}">
      <dgm:prSet/>
      <dgm:spPr/>
      <dgm:t>
        <a:bodyPr/>
        <a:lstStyle/>
        <a:p>
          <a:endParaRPr lang="ru-RU"/>
        </a:p>
      </dgm:t>
    </dgm:pt>
    <dgm:pt modelId="{C736666C-BF6F-4271-B7BC-E83966F3B27B}" type="sibTrans" cxnId="{901AE24A-C9AE-4D85-AB06-61870456BB60}">
      <dgm:prSet/>
      <dgm:spPr>
        <a:solidFill>
          <a:srgbClr val="C154F2"/>
        </a:solidFill>
      </dgm:spPr>
      <dgm:t>
        <a:bodyPr/>
        <a:lstStyle/>
        <a:p>
          <a:endParaRPr lang="ru-RU"/>
        </a:p>
      </dgm:t>
    </dgm:pt>
    <dgm:pt modelId="{4D881F42-C7BF-451B-A2F8-B907AACA2287}">
      <dgm:prSet phldrT="[Текст]" custT="1"/>
      <dgm:spPr>
        <a:solidFill>
          <a:srgbClr val="1F06B2"/>
        </a:solidFill>
      </dgm:spPr>
      <dgm:t>
        <a:bodyPr/>
        <a:lstStyle/>
        <a:p>
          <a:r>
            <a:rPr lang="ru-RU" sz="1050" dirty="0" smtClean="0"/>
            <a:t>создание  необходимого резерва на сумму –                  10,7 млн. руб.</a:t>
          </a:r>
          <a:endParaRPr lang="ru-RU" sz="1050" dirty="0"/>
        </a:p>
      </dgm:t>
    </dgm:pt>
    <dgm:pt modelId="{BBFA905C-5950-45F8-9DC2-D04300E6B009}" type="sibTrans" cxnId="{1DCEDCB9-AB08-46D3-9F9B-113D97A28DE9}">
      <dgm:prSet/>
      <dgm:spPr>
        <a:solidFill>
          <a:srgbClr val="1F06B2"/>
        </a:solidFill>
      </dgm:spPr>
      <dgm:t>
        <a:bodyPr/>
        <a:lstStyle/>
        <a:p>
          <a:endParaRPr lang="ru-RU"/>
        </a:p>
      </dgm:t>
    </dgm:pt>
    <dgm:pt modelId="{550B9841-E521-4077-9E11-5BE78821F44E}" type="parTrans" cxnId="{1DCEDCB9-AB08-46D3-9F9B-113D97A28DE9}">
      <dgm:prSet/>
      <dgm:spPr/>
      <dgm:t>
        <a:bodyPr/>
        <a:lstStyle/>
        <a:p>
          <a:endParaRPr lang="ru-RU"/>
        </a:p>
      </dgm:t>
    </dgm:pt>
    <dgm:pt modelId="{612EA452-14C1-4B79-8796-8C6D2121C7FE}" type="pres">
      <dgm:prSet presAssocID="{5565657B-2624-4FB3-8E32-A519CBA4D2E5}" presName="composite" presStyleCnt="0">
        <dgm:presLayoutVars>
          <dgm:chMax val="3"/>
          <dgm:animLvl val="lvl"/>
          <dgm:resizeHandles val="exact"/>
        </dgm:presLayoutVars>
      </dgm:prSet>
      <dgm:spPr/>
    </dgm:pt>
    <dgm:pt modelId="{6E717F1A-67F5-4228-BBF4-D19FEB975F0B}" type="pres">
      <dgm:prSet presAssocID="{01B56FD8-4C87-40CC-BFCF-9D796540EB01}" presName="gear1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4B48A6C-EEA3-448B-B303-57C92268CFC3}" type="pres">
      <dgm:prSet presAssocID="{01B56FD8-4C87-40CC-BFCF-9D796540EB01}" presName="gear1srcNode" presStyleLbl="node1" presStyleIdx="0" presStyleCnt="3"/>
      <dgm:spPr/>
      <dgm:t>
        <a:bodyPr/>
        <a:lstStyle/>
        <a:p>
          <a:endParaRPr lang="ru-RU"/>
        </a:p>
      </dgm:t>
    </dgm:pt>
    <dgm:pt modelId="{1B7EAF41-631C-4D9A-8E5C-1015FBDB54EC}" type="pres">
      <dgm:prSet presAssocID="{01B56FD8-4C87-40CC-BFCF-9D796540EB01}" presName="gear1dstNode" presStyleLbl="node1" presStyleIdx="0" presStyleCnt="3"/>
      <dgm:spPr/>
      <dgm:t>
        <a:bodyPr/>
        <a:lstStyle/>
        <a:p>
          <a:endParaRPr lang="ru-RU"/>
        </a:p>
      </dgm:t>
    </dgm:pt>
    <dgm:pt modelId="{BE18FC15-E553-4B6E-94F8-5CCF321540F6}" type="pres">
      <dgm:prSet presAssocID="{756AD06B-AFCF-4845-AA83-15D3D697A1EF}" presName="gear2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242E5BD-D46A-4248-BD30-6D43757A701C}" type="pres">
      <dgm:prSet presAssocID="{756AD06B-AFCF-4845-AA83-15D3D697A1EF}" presName="gear2srcNode" presStyleLbl="node1" presStyleIdx="1" presStyleCnt="3"/>
      <dgm:spPr/>
      <dgm:t>
        <a:bodyPr/>
        <a:lstStyle/>
        <a:p>
          <a:endParaRPr lang="ru-RU"/>
        </a:p>
      </dgm:t>
    </dgm:pt>
    <dgm:pt modelId="{E8FBA680-088B-44BC-BACF-F8DF3474BE7D}" type="pres">
      <dgm:prSet presAssocID="{756AD06B-AFCF-4845-AA83-15D3D697A1EF}" presName="gear2dstNode" presStyleLbl="node1" presStyleIdx="1" presStyleCnt="3"/>
      <dgm:spPr/>
      <dgm:t>
        <a:bodyPr/>
        <a:lstStyle/>
        <a:p>
          <a:endParaRPr lang="ru-RU"/>
        </a:p>
      </dgm:t>
    </dgm:pt>
    <dgm:pt modelId="{033C6248-AF96-4CE4-A3FF-6F7F1C319F26}" type="pres">
      <dgm:prSet presAssocID="{4D881F42-C7BF-451B-A2F8-B907AACA2287}" presName="gear3" presStyleLbl="node1" presStyleIdx="2" presStyleCnt="3"/>
      <dgm:spPr/>
      <dgm:t>
        <a:bodyPr/>
        <a:lstStyle/>
        <a:p>
          <a:endParaRPr lang="ru-RU"/>
        </a:p>
      </dgm:t>
    </dgm:pt>
    <dgm:pt modelId="{EF4A0A81-46D8-40B7-8211-9DA67C1B3AFF}" type="pres">
      <dgm:prSet presAssocID="{4D881F42-C7BF-451B-A2F8-B907AACA2287}" presName="gear3tx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13C083E-AC2C-4380-85B4-3AB530D786F6}" type="pres">
      <dgm:prSet presAssocID="{4D881F42-C7BF-451B-A2F8-B907AACA2287}" presName="gear3srcNode" presStyleLbl="node1" presStyleIdx="2" presStyleCnt="3"/>
      <dgm:spPr/>
      <dgm:t>
        <a:bodyPr/>
        <a:lstStyle/>
        <a:p>
          <a:endParaRPr lang="ru-RU"/>
        </a:p>
      </dgm:t>
    </dgm:pt>
    <dgm:pt modelId="{914016A5-0870-4B71-A612-54ED7F31199A}" type="pres">
      <dgm:prSet presAssocID="{4D881F42-C7BF-451B-A2F8-B907AACA2287}" presName="gear3dstNode" presStyleLbl="node1" presStyleIdx="2" presStyleCnt="3"/>
      <dgm:spPr/>
      <dgm:t>
        <a:bodyPr/>
        <a:lstStyle/>
        <a:p>
          <a:endParaRPr lang="ru-RU"/>
        </a:p>
      </dgm:t>
    </dgm:pt>
    <dgm:pt modelId="{2C87AD63-DD27-4CCA-A060-943281DDD094}" type="pres">
      <dgm:prSet presAssocID="{D88B4446-9FD4-4E21-84B8-C65729EF62B9}" presName="connector1" presStyleLbl="sibTrans2D1" presStyleIdx="0" presStyleCnt="3"/>
      <dgm:spPr/>
      <dgm:t>
        <a:bodyPr/>
        <a:lstStyle/>
        <a:p>
          <a:endParaRPr lang="ru-RU"/>
        </a:p>
      </dgm:t>
    </dgm:pt>
    <dgm:pt modelId="{7AE43CAC-D151-41ED-A379-9AA861A01A0F}" type="pres">
      <dgm:prSet presAssocID="{C736666C-BF6F-4271-B7BC-E83966F3B27B}" presName="connector2" presStyleLbl="sibTrans2D1" presStyleIdx="1" presStyleCnt="3"/>
      <dgm:spPr/>
      <dgm:t>
        <a:bodyPr/>
        <a:lstStyle/>
        <a:p>
          <a:endParaRPr lang="ru-RU"/>
        </a:p>
      </dgm:t>
    </dgm:pt>
    <dgm:pt modelId="{C28FAFE6-518C-4C2A-BB50-3370305F1E5B}" type="pres">
      <dgm:prSet presAssocID="{BBFA905C-5950-45F8-9DC2-D04300E6B009}" presName="connector3" presStyleLbl="sibTrans2D1" presStyleIdx="2" presStyleCnt="3"/>
      <dgm:spPr/>
      <dgm:t>
        <a:bodyPr/>
        <a:lstStyle/>
        <a:p>
          <a:endParaRPr lang="ru-RU"/>
        </a:p>
      </dgm:t>
    </dgm:pt>
  </dgm:ptLst>
  <dgm:cxnLst>
    <dgm:cxn modelId="{50BFE145-F2EB-497F-999D-23823F5BFC60}" type="presOf" srcId="{756AD06B-AFCF-4845-AA83-15D3D697A1EF}" destId="{BE18FC15-E553-4B6E-94F8-5CCF321540F6}" srcOrd="0" destOrd="0" presId="urn:microsoft.com/office/officeart/2005/8/layout/gear1"/>
    <dgm:cxn modelId="{41590380-DD32-4872-A8F7-DEA55879F716}" type="presOf" srcId="{5565657B-2624-4FB3-8E32-A519CBA4D2E5}" destId="{612EA452-14C1-4B79-8796-8C6D2121C7FE}" srcOrd="0" destOrd="0" presId="urn:microsoft.com/office/officeart/2005/8/layout/gear1"/>
    <dgm:cxn modelId="{8D2F6DD9-CFC1-419D-8914-F7D0CEF68F98}" type="presOf" srcId="{C736666C-BF6F-4271-B7BC-E83966F3B27B}" destId="{7AE43CAC-D151-41ED-A379-9AA861A01A0F}" srcOrd="0" destOrd="0" presId="urn:microsoft.com/office/officeart/2005/8/layout/gear1"/>
    <dgm:cxn modelId="{EBD62A81-6EEB-4531-9ACD-443728FF3B60}" type="presOf" srcId="{01B56FD8-4C87-40CC-BFCF-9D796540EB01}" destId="{A4B48A6C-EEA3-448B-B303-57C92268CFC3}" srcOrd="1" destOrd="0" presId="urn:microsoft.com/office/officeart/2005/8/layout/gear1"/>
    <dgm:cxn modelId="{FBF97488-3A4E-4C2C-9A76-D4F35567D53B}" type="presOf" srcId="{756AD06B-AFCF-4845-AA83-15D3D697A1EF}" destId="{E8FBA680-088B-44BC-BACF-F8DF3474BE7D}" srcOrd="2" destOrd="0" presId="urn:microsoft.com/office/officeart/2005/8/layout/gear1"/>
    <dgm:cxn modelId="{DC946255-8A43-429F-951E-9AF10822AAFD}" type="presOf" srcId="{4D881F42-C7BF-451B-A2F8-B907AACA2287}" destId="{914016A5-0870-4B71-A612-54ED7F31199A}" srcOrd="3" destOrd="0" presId="urn:microsoft.com/office/officeart/2005/8/layout/gear1"/>
    <dgm:cxn modelId="{350A7F05-EA8D-4748-A6BB-416FA225DD54}" type="presOf" srcId="{4D881F42-C7BF-451B-A2F8-B907AACA2287}" destId="{EF4A0A81-46D8-40B7-8211-9DA67C1B3AFF}" srcOrd="1" destOrd="0" presId="urn:microsoft.com/office/officeart/2005/8/layout/gear1"/>
    <dgm:cxn modelId="{546ACB16-1056-4915-8582-03F092597AA2}" type="presOf" srcId="{01B56FD8-4C87-40CC-BFCF-9D796540EB01}" destId="{6E717F1A-67F5-4228-BBF4-D19FEB975F0B}" srcOrd="0" destOrd="0" presId="urn:microsoft.com/office/officeart/2005/8/layout/gear1"/>
    <dgm:cxn modelId="{161458A0-2DE4-47EA-840A-BE1117CC0245}" type="presOf" srcId="{D88B4446-9FD4-4E21-84B8-C65729EF62B9}" destId="{2C87AD63-DD27-4CCA-A060-943281DDD094}" srcOrd="0" destOrd="0" presId="urn:microsoft.com/office/officeart/2005/8/layout/gear1"/>
    <dgm:cxn modelId="{D0C7F22A-F01D-4CD9-A1F4-849CAEB1426E}" type="presOf" srcId="{01B56FD8-4C87-40CC-BFCF-9D796540EB01}" destId="{1B7EAF41-631C-4D9A-8E5C-1015FBDB54EC}" srcOrd="2" destOrd="0" presId="urn:microsoft.com/office/officeart/2005/8/layout/gear1"/>
    <dgm:cxn modelId="{DA32F073-C7D8-4A77-961D-262932C9E000}" type="presOf" srcId="{756AD06B-AFCF-4845-AA83-15D3D697A1EF}" destId="{3242E5BD-D46A-4248-BD30-6D43757A701C}" srcOrd="1" destOrd="0" presId="urn:microsoft.com/office/officeart/2005/8/layout/gear1"/>
    <dgm:cxn modelId="{60D5BFEE-42FA-4BE7-A64F-72AA576DB380}" type="presOf" srcId="{BBFA905C-5950-45F8-9DC2-D04300E6B009}" destId="{C28FAFE6-518C-4C2A-BB50-3370305F1E5B}" srcOrd="0" destOrd="0" presId="urn:microsoft.com/office/officeart/2005/8/layout/gear1"/>
    <dgm:cxn modelId="{7E006E38-4613-43CD-B6C9-0B9D926DE649}" type="presOf" srcId="{4D881F42-C7BF-451B-A2F8-B907AACA2287}" destId="{033C6248-AF96-4CE4-A3FF-6F7F1C319F26}" srcOrd="0" destOrd="0" presId="urn:microsoft.com/office/officeart/2005/8/layout/gear1"/>
    <dgm:cxn modelId="{868A3999-3A91-4FC3-A157-573493E0103B}" srcId="{5565657B-2624-4FB3-8E32-A519CBA4D2E5}" destId="{01B56FD8-4C87-40CC-BFCF-9D796540EB01}" srcOrd="0" destOrd="0" parTransId="{B4BDE2F8-A317-4CF4-BC95-533BCB1C3F9B}" sibTransId="{D88B4446-9FD4-4E21-84B8-C65729EF62B9}"/>
    <dgm:cxn modelId="{1DCEDCB9-AB08-46D3-9F9B-113D97A28DE9}" srcId="{5565657B-2624-4FB3-8E32-A519CBA4D2E5}" destId="{4D881F42-C7BF-451B-A2F8-B907AACA2287}" srcOrd="2" destOrd="0" parTransId="{550B9841-E521-4077-9E11-5BE78821F44E}" sibTransId="{BBFA905C-5950-45F8-9DC2-D04300E6B009}"/>
    <dgm:cxn modelId="{901AE24A-C9AE-4D85-AB06-61870456BB60}" srcId="{5565657B-2624-4FB3-8E32-A519CBA4D2E5}" destId="{756AD06B-AFCF-4845-AA83-15D3D697A1EF}" srcOrd="1" destOrd="0" parTransId="{0D9147C3-5C90-4D2B-9497-48C52113B873}" sibTransId="{C736666C-BF6F-4271-B7BC-E83966F3B27B}"/>
    <dgm:cxn modelId="{3FD393F9-8667-47A1-A9E1-BA4DDE3B7A91}" type="presOf" srcId="{4D881F42-C7BF-451B-A2F8-B907AACA2287}" destId="{313C083E-AC2C-4380-85B4-3AB530D786F6}" srcOrd="2" destOrd="0" presId="urn:microsoft.com/office/officeart/2005/8/layout/gear1"/>
    <dgm:cxn modelId="{132C25C2-0B5A-49FE-A5C6-FB53C447619B}" type="presParOf" srcId="{612EA452-14C1-4B79-8796-8C6D2121C7FE}" destId="{6E717F1A-67F5-4228-BBF4-D19FEB975F0B}" srcOrd="0" destOrd="0" presId="urn:microsoft.com/office/officeart/2005/8/layout/gear1"/>
    <dgm:cxn modelId="{FC77F7C0-DEDB-4DC7-87BC-584FB3148837}" type="presParOf" srcId="{612EA452-14C1-4B79-8796-8C6D2121C7FE}" destId="{A4B48A6C-EEA3-448B-B303-57C92268CFC3}" srcOrd="1" destOrd="0" presId="urn:microsoft.com/office/officeart/2005/8/layout/gear1"/>
    <dgm:cxn modelId="{2D2DC189-61C9-48FF-B01E-B52CC5E042E3}" type="presParOf" srcId="{612EA452-14C1-4B79-8796-8C6D2121C7FE}" destId="{1B7EAF41-631C-4D9A-8E5C-1015FBDB54EC}" srcOrd="2" destOrd="0" presId="urn:microsoft.com/office/officeart/2005/8/layout/gear1"/>
    <dgm:cxn modelId="{4D2D4F7F-98CF-43BE-B34F-DC8123C2F73F}" type="presParOf" srcId="{612EA452-14C1-4B79-8796-8C6D2121C7FE}" destId="{BE18FC15-E553-4B6E-94F8-5CCF321540F6}" srcOrd="3" destOrd="0" presId="urn:microsoft.com/office/officeart/2005/8/layout/gear1"/>
    <dgm:cxn modelId="{AA46DF42-A7C0-4859-8F0C-FC976B671C5D}" type="presParOf" srcId="{612EA452-14C1-4B79-8796-8C6D2121C7FE}" destId="{3242E5BD-D46A-4248-BD30-6D43757A701C}" srcOrd="4" destOrd="0" presId="urn:microsoft.com/office/officeart/2005/8/layout/gear1"/>
    <dgm:cxn modelId="{6AC6020E-1873-4782-A308-275D0143DD4A}" type="presParOf" srcId="{612EA452-14C1-4B79-8796-8C6D2121C7FE}" destId="{E8FBA680-088B-44BC-BACF-F8DF3474BE7D}" srcOrd="5" destOrd="0" presId="urn:microsoft.com/office/officeart/2005/8/layout/gear1"/>
    <dgm:cxn modelId="{FEF36060-B6F2-4B9F-A53F-BDB39FD24E1C}" type="presParOf" srcId="{612EA452-14C1-4B79-8796-8C6D2121C7FE}" destId="{033C6248-AF96-4CE4-A3FF-6F7F1C319F26}" srcOrd="6" destOrd="0" presId="urn:microsoft.com/office/officeart/2005/8/layout/gear1"/>
    <dgm:cxn modelId="{7EA78733-A538-4C2A-BD3C-FAC99395A33E}" type="presParOf" srcId="{612EA452-14C1-4B79-8796-8C6D2121C7FE}" destId="{EF4A0A81-46D8-40B7-8211-9DA67C1B3AFF}" srcOrd="7" destOrd="0" presId="urn:microsoft.com/office/officeart/2005/8/layout/gear1"/>
    <dgm:cxn modelId="{43E201DD-A0CC-4D47-82D0-8B6F3124E53F}" type="presParOf" srcId="{612EA452-14C1-4B79-8796-8C6D2121C7FE}" destId="{313C083E-AC2C-4380-85B4-3AB530D786F6}" srcOrd="8" destOrd="0" presId="urn:microsoft.com/office/officeart/2005/8/layout/gear1"/>
    <dgm:cxn modelId="{385462BB-9C74-4331-B251-3F393276CFF2}" type="presParOf" srcId="{612EA452-14C1-4B79-8796-8C6D2121C7FE}" destId="{914016A5-0870-4B71-A612-54ED7F31199A}" srcOrd="9" destOrd="0" presId="urn:microsoft.com/office/officeart/2005/8/layout/gear1"/>
    <dgm:cxn modelId="{4A62D996-8781-41E4-AFDA-A5B6A64D167E}" type="presParOf" srcId="{612EA452-14C1-4B79-8796-8C6D2121C7FE}" destId="{2C87AD63-DD27-4CCA-A060-943281DDD094}" srcOrd="10" destOrd="0" presId="urn:microsoft.com/office/officeart/2005/8/layout/gear1"/>
    <dgm:cxn modelId="{09AB04F0-E3B3-4E29-88DC-96515B3FCB33}" type="presParOf" srcId="{612EA452-14C1-4B79-8796-8C6D2121C7FE}" destId="{7AE43CAC-D151-41ED-A379-9AA861A01A0F}" srcOrd="11" destOrd="0" presId="urn:microsoft.com/office/officeart/2005/8/layout/gear1"/>
    <dgm:cxn modelId="{A9363FF9-9DC8-4D9E-AB86-5724A5DBF224}" type="presParOf" srcId="{612EA452-14C1-4B79-8796-8C6D2121C7FE}" destId="{C28FAFE6-518C-4C2A-BB50-3370305F1E5B}" srcOrd="12" destOrd="0" presId="urn:microsoft.com/office/officeart/2005/8/layout/gear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4E64C95B-55FA-42BB-93B2-C0A68713F5FC}" type="doc">
      <dgm:prSet loTypeId="urn:microsoft.com/office/officeart/2008/layout/VerticalCurvedList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209866AD-8C1A-4D20-B4A7-801626EF832F}">
      <dgm:prSet phldrT="[Текст]" custT="1"/>
      <dgm:spPr/>
      <dgm:t>
        <a:bodyPr/>
        <a:lstStyle/>
        <a:p>
          <a:r>
            <a:rPr lang="ru-RU" sz="1600" b="1" dirty="0" smtClean="0">
              <a:latin typeface="Times New Roman" pitchFamily="18" charset="0"/>
              <a:cs typeface="Times New Roman" pitchFamily="18" charset="0"/>
            </a:rPr>
            <a:t>Изменение организационной структуры предприятия  с созданием 6 филиалов</a:t>
          </a:r>
        </a:p>
      </dgm:t>
    </dgm:pt>
    <dgm:pt modelId="{C273EABF-C0EA-40C0-BAED-04391F18A71C}" type="parTrans" cxnId="{22D54BC8-F74C-43C4-9C0E-0BA064674454}">
      <dgm:prSet/>
      <dgm:spPr/>
      <dgm:t>
        <a:bodyPr/>
        <a:lstStyle/>
        <a:p>
          <a:endParaRPr lang="ru-RU"/>
        </a:p>
      </dgm:t>
    </dgm:pt>
    <dgm:pt modelId="{914EDF35-B8A1-4258-8E8B-C5E9755421D4}" type="sibTrans" cxnId="{22D54BC8-F74C-43C4-9C0E-0BA064674454}">
      <dgm:prSet/>
      <dgm:spPr/>
      <dgm:t>
        <a:bodyPr/>
        <a:lstStyle/>
        <a:p>
          <a:endParaRPr lang="ru-RU"/>
        </a:p>
      </dgm:t>
    </dgm:pt>
    <dgm:pt modelId="{6AF4D8EC-DA0C-40AB-8CCD-B81E394DB885}">
      <dgm:prSet phldrT="[Текст]" custT="1"/>
      <dgm:spPr/>
      <dgm:t>
        <a:bodyPr/>
        <a:lstStyle/>
        <a:p>
          <a:r>
            <a:rPr lang="ru-RU" sz="1600" b="1" dirty="0" smtClean="0">
              <a:latin typeface="Times New Roman" pitchFamily="18" charset="0"/>
              <a:cs typeface="Times New Roman" pitchFamily="18" charset="0"/>
            </a:rPr>
            <a:t>Проведение энергосберегающих мероприятий</a:t>
          </a:r>
          <a:endParaRPr lang="ru-RU" sz="1600" b="1" dirty="0">
            <a:latin typeface="Times New Roman" pitchFamily="18" charset="0"/>
            <a:cs typeface="Times New Roman" pitchFamily="18" charset="0"/>
          </a:endParaRPr>
        </a:p>
      </dgm:t>
    </dgm:pt>
    <dgm:pt modelId="{7503759C-7EAD-4EFC-8A65-BBA76A3D5D47}" type="parTrans" cxnId="{582D207D-C464-4B6D-87AB-0D2EA3AFCD29}">
      <dgm:prSet/>
      <dgm:spPr/>
      <dgm:t>
        <a:bodyPr/>
        <a:lstStyle/>
        <a:p>
          <a:endParaRPr lang="ru-RU"/>
        </a:p>
      </dgm:t>
    </dgm:pt>
    <dgm:pt modelId="{326FD059-5833-4035-B394-BA131D50CA4D}" type="sibTrans" cxnId="{582D207D-C464-4B6D-87AB-0D2EA3AFCD29}">
      <dgm:prSet/>
      <dgm:spPr/>
      <dgm:t>
        <a:bodyPr/>
        <a:lstStyle/>
        <a:p>
          <a:endParaRPr lang="ru-RU"/>
        </a:p>
      </dgm:t>
    </dgm:pt>
    <dgm:pt modelId="{51B5B431-2FE7-4EBB-B566-528D1DDD7C7D}">
      <dgm:prSet custT="1"/>
      <dgm:spPr/>
      <dgm:t>
        <a:bodyPr/>
        <a:lstStyle/>
        <a:p>
          <a:r>
            <a:rPr lang="ru-RU" sz="1600" b="1" dirty="0" smtClean="0">
              <a:latin typeface="Times New Roman" pitchFamily="18" charset="0"/>
              <a:cs typeface="Times New Roman" pitchFamily="18" charset="0"/>
            </a:rPr>
            <a:t>Создание дочернего предприятия -  Завод розлива питьевой бутилированной воды</a:t>
          </a:r>
          <a:endParaRPr lang="ru-RU" sz="1600" b="1" dirty="0">
            <a:latin typeface="Times New Roman" pitchFamily="18" charset="0"/>
            <a:cs typeface="Times New Roman" pitchFamily="18" charset="0"/>
          </a:endParaRPr>
        </a:p>
      </dgm:t>
    </dgm:pt>
    <dgm:pt modelId="{403A151C-8ABD-4C3A-98E5-2D20786F0CAA}" type="sibTrans" cxnId="{5D9F1FB4-65EB-4643-96BA-D7BB24752BFC}">
      <dgm:prSet/>
      <dgm:spPr/>
      <dgm:t>
        <a:bodyPr/>
        <a:lstStyle/>
        <a:p>
          <a:endParaRPr lang="ru-RU"/>
        </a:p>
      </dgm:t>
    </dgm:pt>
    <dgm:pt modelId="{6C3E53A8-F64C-4494-A162-CCC8D9E640C5}" type="parTrans" cxnId="{5D9F1FB4-65EB-4643-96BA-D7BB24752BFC}">
      <dgm:prSet/>
      <dgm:spPr/>
      <dgm:t>
        <a:bodyPr/>
        <a:lstStyle/>
        <a:p>
          <a:endParaRPr lang="ru-RU"/>
        </a:p>
      </dgm:t>
    </dgm:pt>
    <dgm:pt modelId="{C2655390-D18C-4E21-936B-733AA1482AEC}">
      <dgm:prSet custT="1"/>
      <dgm:spPr/>
      <dgm:t>
        <a:bodyPr/>
        <a:lstStyle/>
        <a:p>
          <a:r>
            <a:rPr lang="ru-RU" sz="1600" b="1" dirty="0" smtClean="0">
              <a:latin typeface="Times New Roman" pitchFamily="18" charset="0"/>
              <a:cs typeface="Times New Roman" pitchFamily="18" charset="0"/>
            </a:rPr>
            <a:t>Увеличение объёмов реконструкции объектов в рамках </a:t>
          </a:r>
          <a:r>
            <a:rPr lang="ru-RU" sz="1600" b="1" dirty="0" err="1" smtClean="0">
              <a:latin typeface="Times New Roman" pitchFamily="18" charset="0"/>
              <a:cs typeface="Times New Roman" pitchFamily="18" charset="0"/>
            </a:rPr>
            <a:t>энергосервисного</a:t>
          </a:r>
          <a:r>
            <a:rPr lang="ru-RU" sz="1600" b="1" dirty="0" smtClean="0">
              <a:latin typeface="Times New Roman" pitchFamily="18" charset="0"/>
              <a:cs typeface="Times New Roman" pitchFamily="18" charset="0"/>
            </a:rPr>
            <a:t> договора</a:t>
          </a:r>
          <a:endParaRPr lang="ru-RU" sz="1600" b="1" dirty="0">
            <a:latin typeface="Times New Roman" pitchFamily="18" charset="0"/>
            <a:cs typeface="Times New Roman" pitchFamily="18" charset="0"/>
          </a:endParaRPr>
        </a:p>
      </dgm:t>
    </dgm:pt>
    <dgm:pt modelId="{2E807142-7F63-467E-9DAB-37FF69DD0EC0}" type="parTrans" cxnId="{4AF72847-849E-441A-9181-78AC9C30F8DA}">
      <dgm:prSet/>
      <dgm:spPr/>
      <dgm:t>
        <a:bodyPr/>
        <a:lstStyle/>
        <a:p>
          <a:endParaRPr lang="ru-RU"/>
        </a:p>
      </dgm:t>
    </dgm:pt>
    <dgm:pt modelId="{F9AC4815-7839-47C0-86A1-CDAE8B3227E9}" type="sibTrans" cxnId="{4AF72847-849E-441A-9181-78AC9C30F8DA}">
      <dgm:prSet/>
      <dgm:spPr/>
      <dgm:t>
        <a:bodyPr/>
        <a:lstStyle/>
        <a:p>
          <a:endParaRPr lang="ru-RU"/>
        </a:p>
      </dgm:t>
    </dgm:pt>
    <dgm:pt modelId="{9AA06528-AA66-4C94-9CAF-09BB57704130}">
      <dgm:prSet custT="1"/>
      <dgm:spPr/>
      <dgm:t>
        <a:bodyPr/>
        <a:lstStyle/>
        <a:p>
          <a:r>
            <a:rPr lang="ru-RU" sz="1600" b="1" dirty="0" smtClean="0">
              <a:latin typeface="Times New Roman" pitchFamily="18" charset="0"/>
              <a:cs typeface="Times New Roman" pitchFamily="18" charset="0"/>
            </a:rPr>
            <a:t>Лицензирование объектов водоснабжения и водоотведения</a:t>
          </a:r>
        </a:p>
      </dgm:t>
    </dgm:pt>
    <dgm:pt modelId="{E3C9BE11-47D8-4817-A1FB-E8CEFF15F1C6}" type="parTrans" cxnId="{AC5B77CA-63D7-406E-AF74-DBE422E2A64C}">
      <dgm:prSet/>
      <dgm:spPr/>
      <dgm:t>
        <a:bodyPr/>
        <a:lstStyle/>
        <a:p>
          <a:endParaRPr lang="ru-RU"/>
        </a:p>
      </dgm:t>
    </dgm:pt>
    <dgm:pt modelId="{B0830C42-FD68-4655-88AB-620F8A6B8047}" type="sibTrans" cxnId="{AC5B77CA-63D7-406E-AF74-DBE422E2A64C}">
      <dgm:prSet/>
      <dgm:spPr/>
      <dgm:t>
        <a:bodyPr/>
        <a:lstStyle/>
        <a:p>
          <a:endParaRPr lang="ru-RU"/>
        </a:p>
      </dgm:t>
    </dgm:pt>
    <dgm:pt modelId="{62D169E5-7172-4B7D-B339-37589BD5B351}">
      <dgm:prSet custT="1"/>
      <dgm:spPr/>
      <dgm:t>
        <a:bodyPr/>
        <a:lstStyle/>
        <a:p>
          <a:endParaRPr lang="ru-RU" sz="1600" b="1" dirty="0" smtClean="0">
            <a:latin typeface="Times New Roman" pitchFamily="18" charset="0"/>
            <a:cs typeface="Times New Roman" pitchFamily="18" charset="0"/>
          </a:endParaRPr>
        </a:p>
        <a:p>
          <a:r>
            <a:rPr lang="ru-RU" sz="1600" b="1" dirty="0" smtClean="0">
              <a:latin typeface="Times New Roman" pitchFamily="18" charset="0"/>
              <a:cs typeface="Times New Roman" pitchFamily="18" charset="0"/>
            </a:rPr>
            <a:t>Инвентаризация арендованного имущества, выявление бесхозяйственных объектов	   </a:t>
          </a:r>
        </a:p>
        <a:p>
          <a:r>
            <a:rPr lang="ru-RU" sz="1600" b="1" dirty="0" smtClean="0">
              <a:latin typeface="Times New Roman" pitchFamily="18" charset="0"/>
              <a:cs typeface="Times New Roman" pitchFamily="18" charset="0"/>
            </a:rPr>
            <a:t>  </a:t>
          </a:r>
        </a:p>
      </dgm:t>
    </dgm:pt>
    <dgm:pt modelId="{4200A1AB-2201-44D7-9204-F0020F336C79}" type="parTrans" cxnId="{C1AB2967-94A5-4A8F-9E03-F6DA142721EA}">
      <dgm:prSet/>
      <dgm:spPr/>
      <dgm:t>
        <a:bodyPr/>
        <a:lstStyle/>
        <a:p>
          <a:endParaRPr lang="ru-RU"/>
        </a:p>
      </dgm:t>
    </dgm:pt>
    <dgm:pt modelId="{5B4F24E0-3A42-45A9-B97C-CF249100D73F}" type="sibTrans" cxnId="{C1AB2967-94A5-4A8F-9E03-F6DA142721EA}">
      <dgm:prSet/>
      <dgm:spPr/>
      <dgm:t>
        <a:bodyPr/>
        <a:lstStyle/>
        <a:p>
          <a:endParaRPr lang="ru-RU"/>
        </a:p>
      </dgm:t>
    </dgm:pt>
    <dgm:pt modelId="{9D4A6F68-89B9-4305-A146-48B76FBF085E}" type="pres">
      <dgm:prSet presAssocID="{4E64C95B-55FA-42BB-93B2-C0A68713F5FC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ru-RU"/>
        </a:p>
      </dgm:t>
    </dgm:pt>
    <dgm:pt modelId="{0651B8D2-B4C4-4F6A-BA1B-0C1F0B2551AF}" type="pres">
      <dgm:prSet presAssocID="{4E64C95B-55FA-42BB-93B2-C0A68713F5FC}" presName="Name1" presStyleCnt="0"/>
      <dgm:spPr/>
      <dgm:t>
        <a:bodyPr/>
        <a:lstStyle/>
        <a:p>
          <a:endParaRPr lang="ru-RU"/>
        </a:p>
      </dgm:t>
    </dgm:pt>
    <dgm:pt modelId="{C7EAD68B-C140-4CB6-BE5F-67009FB528EB}" type="pres">
      <dgm:prSet presAssocID="{4E64C95B-55FA-42BB-93B2-C0A68713F5FC}" presName="cycle" presStyleCnt="0"/>
      <dgm:spPr/>
      <dgm:t>
        <a:bodyPr/>
        <a:lstStyle/>
        <a:p>
          <a:endParaRPr lang="ru-RU"/>
        </a:p>
      </dgm:t>
    </dgm:pt>
    <dgm:pt modelId="{B78998FC-172E-4DE8-A992-2D3D3893583A}" type="pres">
      <dgm:prSet presAssocID="{4E64C95B-55FA-42BB-93B2-C0A68713F5FC}" presName="srcNode" presStyleLbl="node1" presStyleIdx="0" presStyleCnt="6"/>
      <dgm:spPr/>
      <dgm:t>
        <a:bodyPr/>
        <a:lstStyle/>
        <a:p>
          <a:endParaRPr lang="ru-RU"/>
        </a:p>
      </dgm:t>
    </dgm:pt>
    <dgm:pt modelId="{4CB97047-7937-47AC-9346-1E06C098E140}" type="pres">
      <dgm:prSet presAssocID="{4E64C95B-55FA-42BB-93B2-C0A68713F5FC}" presName="conn" presStyleLbl="parChTrans1D2" presStyleIdx="0" presStyleCnt="1"/>
      <dgm:spPr/>
      <dgm:t>
        <a:bodyPr/>
        <a:lstStyle/>
        <a:p>
          <a:endParaRPr lang="ru-RU"/>
        </a:p>
      </dgm:t>
    </dgm:pt>
    <dgm:pt modelId="{54031824-07BD-4004-825C-4C121F1A6714}" type="pres">
      <dgm:prSet presAssocID="{4E64C95B-55FA-42BB-93B2-C0A68713F5FC}" presName="extraNode" presStyleLbl="node1" presStyleIdx="0" presStyleCnt="6"/>
      <dgm:spPr/>
      <dgm:t>
        <a:bodyPr/>
        <a:lstStyle/>
        <a:p>
          <a:endParaRPr lang="ru-RU"/>
        </a:p>
      </dgm:t>
    </dgm:pt>
    <dgm:pt modelId="{38AB1378-3682-4B1D-8FEF-FEA1598DB03D}" type="pres">
      <dgm:prSet presAssocID="{4E64C95B-55FA-42BB-93B2-C0A68713F5FC}" presName="dstNode" presStyleLbl="node1" presStyleIdx="0" presStyleCnt="6"/>
      <dgm:spPr/>
      <dgm:t>
        <a:bodyPr/>
        <a:lstStyle/>
        <a:p>
          <a:endParaRPr lang="ru-RU"/>
        </a:p>
      </dgm:t>
    </dgm:pt>
    <dgm:pt modelId="{5E95F9FA-CE14-4D3A-A244-105DB65B165E}" type="pres">
      <dgm:prSet presAssocID="{209866AD-8C1A-4D20-B4A7-801626EF832F}" presName="text_1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A586688-D1D1-4871-820E-55391597863B}" type="pres">
      <dgm:prSet presAssocID="{209866AD-8C1A-4D20-B4A7-801626EF832F}" presName="accent_1" presStyleCnt="0"/>
      <dgm:spPr/>
      <dgm:t>
        <a:bodyPr/>
        <a:lstStyle/>
        <a:p>
          <a:endParaRPr lang="ru-RU"/>
        </a:p>
      </dgm:t>
    </dgm:pt>
    <dgm:pt modelId="{2015E071-8147-4725-858E-FEADCAFE9DE5}" type="pres">
      <dgm:prSet presAssocID="{209866AD-8C1A-4D20-B4A7-801626EF832F}" presName="accentRepeatNode" presStyleLbl="solidFgAcc1" presStyleIdx="0" presStyleCnt="6"/>
      <dgm:spPr>
        <a:solidFill>
          <a:srgbClr val="0000FF"/>
        </a:solidFill>
      </dgm:spPr>
      <dgm:t>
        <a:bodyPr/>
        <a:lstStyle/>
        <a:p>
          <a:endParaRPr lang="ru-RU"/>
        </a:p>
      </dgm:t>
    </dgm:pt>
    <dgm:pt modelId="{A1D82D86-EDC1-470D-87E3-205ACC1B3F82}" type="pres">
      <dgm:prSet presAssocID="{6AF4D8EC-DA0C-40AB-8CCD-B81E394DB885}" presName="text_2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D3BE98D-1AFF-4680-8C1E-BAB5B4E1E84A}" type="pres">
      <dgm:prSet presAssocID="{6AF4D8EC-DA0C-40AB-8CCD-B81E394DB885}" presName="accent_2" presStyleCnt="0"/>
      <dgm:spPr/>
      <dgm:t>
        <a:bodyPr/>
        <a:lstStyle/>
        <a:p>
          <a:endParaRPr lang="ru-RU"/>
        </a:p>
      </dgm:t>
    </dgm:pt>
    <dgm:pt modelId="{98499E10-2E49-41A1-BA70-367318D4DFC9}" type="pres">
      <dgm:prSet presAssocID="{6AF4D8EC-DA0C-40AB-8CCD-B81E394DB885}" presName="accentRepeatNode" presStyleLbl="solidFgAcc1" presStyleIdx="1" presStyleCnt="6"/>
      <dgm:spPr>
        <a:solidFill>
          <a:srgbClr val="9966FF"/>
        </a:solidFill>
      </dgm:spPr>
      <dgm:t>
        <a:bodyPr/>
        <a:lstStyle/>
        <a:p>
          <a:endParaRPr lang="ru-RU"/>
        </a:p>
      </dgm:t>
    </dgm:pt>
    <dgm:pt modelId="{55DBF4A6-0B1E-439C-91FD-D4970B5BF542}" type="pres">
      <dgm:prSet presAssocID="{9AA06528-AA66-4C94-9CAF-09BB57704130}" presName="text_3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93C47D2-682A-4E48-A885-C664195457C9}" type="pres">
      <dgm:prSet presAssocID="{9AA06528-AA66-4C94-9CAF-09BB57704130}" presName="accent_3" presStyleCnt="0"/>
      <dgm:spPr/>
      <dgm:t>
        <a:bodyPr/>
        <a:lstStyle/>
        <a:p>
          <a:endParaRPr lang="ru-RU"/>
        </a:p>
      </dgm:t>
    </dgm:pt>
    <dgm:pt modelId="{B8CA2E76-990F-41EC-BB95-BB43DB471E2E}" type="pres">
      <dgm:prSet presAssocID="{9AA06528-AA66-4C94-9CAF-09BB57704130}" presName="accentRepeatNode" presStyleLbl="solidFgAcc1" presStyleIdx="2" presStyleCnt="6"/>
      <dgm:spPr>
        <a:solidFill>
          <a:srgbClr val="3366FF"/>
        </a:solidFill>
      </dgm:spPr>
      <dgm:t>
        <a:bodyPr/>
        <a:lstStyle/>
        <a:p>
          <a:endParaRPr lang="ru-RU"/>
        </a:p>
      </dgm:t>
    </dgm:pt>
    <dgm:pt modelId="{F7F3230A-5BAA-4D52-B408-1D2F28DBF97B}" type="pres">
      <dgm:prSet presAssocID="{62D169E5-7172-4B7D-B339-37589BD5B351}" presName="text_4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00431D2-52A6-440F-8B10-C5D6AE021D7B}" type="pres">
      <dgm:prSet presAssocID="{62D169E5-7172-4B7D-B339-37589BD5B351}" presName="accent_4" presStyleCnt="0"/>
      <dgm:spPr/>
    </dgm:pt>
    <dgm:pt modelId="{A9F512DA-38D6-454D-ADEA-43112EC045F8}" type="pres">
      <dgm:prSet presAssocID="{62D169E5-7172-4B7D-B339-37589BD5B351}" presName="accentRepeatNode" presStyleLbl="solidFgAcc1" presStyleIdx="3" presStyleCnt="6"/>
      <dgm:spPr>
        <a:solidFill>
          <a:schemeClr val="accent6">
            <a:lumMod val="40000"/>
            <a:lumOff val="60000"/>
          </a:schemeClr>
        </a:solidFill>
      </dgm:spPr>
      <dgm:t>
        <a:bodyPr/>
        <a:lstStyle/>
        <a:p>
          <a:endParaRPr lang="ru-RU"/>
        </a:p>
      </dgm:t>
    </dgm:pt>
    <dgm:pt modelId="{C3D60841-B0E1-4E61-B138-40AFBE6B9CF9}" type="pres">
      <dgm:prSet presAssocID="{C2655390-D18C-4E21-936B-733AA1482AEC}" presName="text_5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9B7DD07-024F-4199-B761-9DE43AE26640}" type="pres">
      <dgm:prSet presAssocID="{C2655390-D18C-4E21-936B-733AA1482AEC}" presName="accent_5" presStyleCnt="0"/>
      <dgm:spPr/>
      <dgm:t>
        <a:bodyPr/>
        <a:lstStyle/>
        <a:p>
          <a:endParaRPr lang="ru-RU"/>
        </a:p>
      </dgm:t>
    </dgm:pt>
    <dgm:pt modelId="{106FE065-A801-4888-86E7-0F09213BF75A}" type="pres">
      <dgm:prSet presAssocID="{C2655390-D18C-4E21-936B-733AA1482AEC}" presName="accentRepeatNode" presStyleLbl="solidFgAcc1" presStyleIdx="4" presStyleCnt="6"/>
      <dgm:spPr>
        <a:solidFill>
          <a:srgbClr val="666699"/>
        </a:solidFill>
      </dgm:spPr>
      <dgm:t>
        <a:bodyPr/>
        <a:lstStyle/>
        <a:p>
          <a:endParaRPr lang="ru-RU"/>
        </a:p>
      </dgm:t>
    </dgm:pt>
    <dgm:pt modelId="{9F2C5873-0C56-4F6E-9EAA-DD34B3762DB6}" type="pres">
      <dgm:prSet presAssocID="{51B5B431-2FE7-4EBB-B566-528D1DDD7C7D}" presName="text_6" presStyleLbl="node1" presStyleIdx="5" presStyleCnt="6" custScaleY="14521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5C60407-B730-4BFB-81E9-F35CFDB95C5A}" type="pres">
      <dgm:prSet presAssocID="{51B5B431-2FE7-4EBB-B566-528D1DDD7C7D}" presName="accent_6" presStyleCnt="0"/>
      <dgm:spPr/>
      <dgm:t>
        <a:bodyPr/>
        <a:lstStyle/>
        <a:p>
          <a:endParaRPr lang="ru-RU"/>
        </a:p>
      </dgm:t>
    </dgm:pt>
    <dgm:pt modelId="{D71A90C9-9014-4173-92C2-F7F527F515D6}" type="pres">
      <dgm:prSet presAssocID="{51B5B431-2FE7-4EBB-B566-528D1DDD7C7D}" presName="accentRepeatNode" presStyleLbl="solidFgAcc1" presStyleIdx="5" presStyleCnt="6"/>
      <dgm:spPr>
        <a:solidFill>
          <a:srgbClr val="9900CC"/>
        </a:solidFill>
      </dgm:spPr>
      <dgm:t>
        <a:bodyPr/>
        <a:lstStyle/>
        <a:p>
          <a:endParaRPr lang="ru-RU"/>
        </a:p>
      </dgm:t>
    </dgm:pt>
  </dgm:ptLst>
  <dgm:cxnLst>
    <dgm:cxn modelId="{4AF72847-849E-441A-9181-78AC9C30F8DA}" srcId="{4E64C95B-55FA-42BB-93B2-C0A68713F5FC}" destId="{C2655390-D18C-4E21-936B-733AA1482AEC}" srcOrd="4" destOrd="0" parTransId="{2E807142-7F63-467E-9DAB-37FF69DD0EC0}" sibTransId="{F9AC4815-7839-47C0-86A1-CDAE8B3227E9}"/>
    <dgm:cxn modelId="{EEBEF04E-21B0-484D-9176-2E2B88408BFB}" type="presOf" srcId="{62D169E5-7172-4B7D-B339-37589BD5B351}" destId="{F7F3230A-5BAA-4D52-B408-1D2F28DBF97B}" srcOrd="0" destOrd="0" presId="urn:microsoft.com/office/officeart/2008/layout/VerticalCurvedList"/>
    <dgm:cxn modelId="{90CB2752-2171-46D6-B08E-A6070A6F4875}" type="presOf" srcId="{9AA06528-AA66-4C94-9CAF-09BB57704130}" destId="{55DBF4A6-0B1E-439C-91FD-D4970B5BF542}" srcOrd="0" destOrd="0" presId="urn:microsoft.com/office/officeart/2008/layout/VerticalCurvedList"/>
    <dgm:cxn modelId="{959339A8-4060-4D67-8EC6-D301B88525BF}" type="presOf" srcId="{914EDF35-B8A1-4258-8E8B-C5E9755421D4}" destId="{4CB97047-7937-47AC-9346-1E06C098E140}" srcOrd="0" destOrd="0" presId="urn:microsoft.com/office/officeart/2008/layout/VerticalCurvedList"/>
    <dgm:cxn modelId="{5D9F1FB4-65EB-4643-96BA-D7BB24752BFC}" srcId="{4E64C95B-55FA-42BB-93B2-C0A68713F5FC}" destId="{51B5B431-2FE7-4EBB-B566-528D1DDD7C7D}" srcOrd="5" destOrd="0" parTransId="{6C3E53A8-F64C-4494-A162-CCC8D9E640C5}" sibTransId="{403A151C-8ABD-4C3A-98E5-2D20786F0CAA}"/>
    <dgm:cxn modelId="{0728679B-AB12-453D-9D61-58CC10CE9182}" type="presOf" srcId="{C2655390-D18C-4E21-936B-733AA1482AEC}" destId="{C3D60841-B0E1-4E61-B138-40AFBE6B9CF9}" srcOrd="0" destOrd="0" presId="urn:microsoft.com/office/officeart/2008/layout/VerticalCurvedList"/>
    <dgm:cxn modelId="{582D207D-C464-4B6D-87AB-0D2EA3AFCD29}" srcId="{4E64C95B-55FA-42BB-93B2-C0A68713F5FC}" destId="{6AF4D8EC-DA0C-40AB-8CCD-B81E394DB885}" srcOrd="1" destOrd="0" parTransId="{7503759C-7EAD-4EFC-8A65-BBA76A3D5D47}" sibTransId="{326FD059-5833-4035-B394-BA131D50CA4D}"/>
    <dgm:cxn modelId="{FAF624A2-7191-4884-892B-65FA69CEDC5E}" type="presOf" srcId="{51B5B431-2FE7-4EBB-B566-528D1DDD7C7D}" destId="{9F2C5873-0C56-4F6E-9EAA-DD34B3762DB6}" srcOrd="0" destOrd="0" presId="urn:microsoft.com/office/officeart/2008/layout/VerticalCurvedList"/>
    <dgm:cxn modelId="{C1AB2967-94A5-4A8F-9E03-F6DA142721EA}" srcId="{4E64C95B-55FA-42BB-93B2-C0A68713F5FC}" destId="{62D169E5-7172-4B7D-B339-37589BD5B351}" srcOrd="3" destOrd="0" parTransId="{4200A1AB-2201-44D7-9204-F0020F336C79}" sibTransId="{5B4F24E0-3A42-45A9-B97C-CF249100D73F}"/>
    <dgm:cxn modelId="{74B7FACD-2A97-4D6C-AA8F-58DC78D397BB}" type="presOf" srcId="{4E64C95B-55FA-42BB-93B2-C0A68713F5FC}" destId="{9D4A6F68-89B9-4305-A146-48B76FBF085E}" srcOrd="0" destOrd="0" presId="urn:microsoft.com/office/officeart/2008/layout/VerticalCurvedList"/>
    <dgm:cxn modelId="{AC5B77CA-63D7-406E-AF74-DBE422E2A64C}" srcId="{4E64C95B-55FA-42BB-93B2-C0A68713F5FC}" destId="{9AA06528-AA66-4C94-9CAF-09BB57704130}" srcOrd="2" destOrd="0" parTransId="{E3C9BE11-47D8-4817-A1FB-E8CEFF15F1C6}" sibTransId="{B0830C42-FD68-4655-88AB-620F8A6B8047}"/>
    <dgm:cxn modelId="{22D54BC8-F74C-43C4-9C0E-0BA064674454}" srcId="{4E64C95B-55FA-42BB-93B2-C0A68713F5FC}" destId="{209866AD-8C1A-4D20-B4A7-801626EF832F}" srcOrd="0" destOrd="0" parTransId="{C273EABF-C0EA-40C0-BAED-04391F18A71C}" sibTransId="{914EDF35-B8A1-4258-8E8B-C5E9755421D4}"/>
    <dgm:cxn modelId="{2F4BD33A-55A2-4459-84B6-4496A9397E90}" type="presOf" srcId="{6AF4D8EC-DA0C-40AB-8CCD-B81E394DB885}" destId="{A1D82D86-EDC1-470D-87E3-205ACC1B3F82}" srcOrd="0" destOrd="0" presId="urn:microsoft.com/office/officeart/2008/layout/VerticalCurvedList"/>
    <dgm:cxn modelId="{78058A88-D398-4EB0-BFC0-D3BB14E84508}" type="presOf" srcId="{209866AD-8C1A-4D20-B4A7-801626EF832F}" destId="{5E95F9FA-CE14-4D3A-A244-105DB65B165E}" srcOrd="0" destOrd="0" presId="urn:microsoft.com/office/officeart/2008/layout/VerticalCurvedList"/>
    <dgm:cxn modelId="{4BD3ABE5-2817-4304-9E43-BC883B5CDB07}" type="presParOf" srcId="{9D4A6F68-89B9-4305-A146-48B76FBF085E}" destId="{0651B8D2-B4C4-4F6A-BA1B-0C1F0B2551AF}" srcOrd="0" destOrd="0" presId="urn:microsoft.com/office/officeart/2008/layout/VerticalCurvedList"/>
    <dgm:cxn modelId="{9F2D01E1-A989-4BDA-A081-253D1CAF0E99}" type="presParOf" srcId="{0651B8D2-B4C4-4F6A-BA1B-0C1F0B2551AF}" destId="{C7EAD68B-C140-4CB6-BE5F-67009FB528EB}" srcOrd="0" destOrd="0" presId="urn:microsoft.com/office/officeart/2008/layout/VerticalCurvedList"/>
    <dgm:cxn modelId="{56DA6B38-3584-4430-96E6-526D16E10C25}" type="presParOf" srcId="{C7EAD68B-C140-4CB6-BE5F-67009FB528EB}" destId="{B78998FC-172E-4DE8-A992-2D3D3893583A}" srcOrd="0" destOrd="0" presId="urn:microsoft.com/office/officeart/2008/layout/VerticalCurvedList"/>
    <dgm:cxn modelId="{0EDFE60E-924B-458B-A294-255ACFEC0F7B}" type="presParOf" srcId="{C7EAD68B-C140-4CB6-BE5F-67009FB528EB}" destId="{4CB97047-7937-47AC-9346-1E06C098E140}" srcOrd="1" destOrd="0" presId="urn:microsoft.com/office/officeart/2008/layout/VerticalCurvedList"/>
    <dgm:cxn modelId="{CA979F30-4B13-4C96-A305-3D5C9249293A}" type="presParOf" srcId="{C7EAD68B-C140-4CB6-BE5F-67009FB528EB}" destId="{54031824-07BD-4004-825C-4C121F1A6714}" srcOrd="2" destOrd="0" presId="urn:microsoft.com/office/officeart/2008/layout/VerticalCurvedList"/>
    <dgm:cxn modelId="{AFB35172-6419-457D-AB82-7272FE1947F6}" type="presParOf" srcId="{C7EAD68B-C140-4CB6-BE5F-67009FB528EB}" destId="{38AB1378-3682-4B1D-8FEF-FEA1598DB03D}" srcOrd="3" destOrd="0" presId="urn:microsoft.com/office/officeart/2008/layout/VerticalCurvedList"/>
    <dgm:cxn modelId="{7AD1DD84-2A43-4472-B105-BE0C42967D03}" type="presParOf" srcId="{0651B8D2-B4C4-4F6A-BA1B-0C1F0B2551AF}" destId="{5E95F9FA-CE14-4D3A-A244-105DB65B165E}" srcOrd="1" destOrd="0" presId="urn:microsoft.com/office/officeart/2008/layout/VerticalCurvedList"/>
    <dgm:cxn modelId="{DCFD069D-6E4D-4FAB-96B3-67A088284322}" type="presParOf" srcId="{0651B8D2-B4C4-4F6A-BA1B-0C1F0B2551AF}" destId="{FA586688-D1D1-4871-820E-55391597863B}" srcOrd="2" destOrd="0" presId="urn:microsoft.com/office/officeart/2008/layout/VerticalCurvedList"/>
    <dgm:cxn modelId="{E2B59476-51CD-4659-87B7-9F68A1902216}" type="presParOf" srcId="{FA586688-D1D1-4871-820E-55391597863B}" destId="{2015E071-8147-4725-858E-FEADCAFE9DE5}" srcOrd="0" destOrd="0" presId="urn:microsoft.com/office/officeart/2008/layout/VerticalCurvedList"/>
    <dgm:cxn modelId="{8CF5CC82-DC37-4E9A-97EA-773B5B796F16}" type="presParOf" srcId="{0651B8D2-B4C4-4F6A-BA1B-0C1F0B2551AF}" destId="{A1D82D86-EDC1-470D-87E3-205ACC1B3F82}" srcOrd="3" destOrd="0" presId="urn:microsoft.com/office/officeart/2008/layout/VerticalCurvedList"/>
    <dgm:cxn modelId="{DED42C98-8D13-4CC9-BF66-1D14D0020BFD}" type="presParOf" srcId="{0651B8D2-B4C4-4F6A-BA1B-0C1F0B2551AF}" destId="{AD3BE98D-1AFF-4680-8C1E-BAB5B4E1E84A}" srcOrd="4" destOrd="0" presId="urn:microsoft.com/office/officeart/2008/layout/VerticalCurvedList"/>
    <dgm:cxn modelId="{E369315C-3CDC-42B5-91FD-C469AE7F18DE}" type="presParOf" srcId="{AD3BE98D-1AFF-4680-8C1E-BAB5B4E1E84A}" destId="{98499E10-2E49-41A1-BA70-367318D4DFC9}" srcOrd="0" destOrd="0" presId="urn:microsoft.com/office/officeart/2008/layout/VerticalCurvedList"/>
    <dgm:cxn modelId="{67292EA2-171F-48DC-B0BF-2625A91FBB9D}" type="presParOf" srcId="{0651B8D2-B4C4-4F6A-BA1B-0C1F0B2551AF}" destId="{55DBF4A6-0B1E-439C-91FD-D4970B5BF542}" srcOrd="5" destOrd="0" presId="urn:microsoft.com/office/officeart/2008/layout/VerticalCurvedList"/>
    <dgm:cxn modelId="{BBDE0DC6-8BA7-42AA-BD9B-F465F640E2C1}" type="presParOf" srcId="{0651B8D2-B4C4-4F6A-BA1B-0C1F0B2551AF}" destId="{893C47D2-682A-4E48-A885-C664195457C9}" srcOrd="6" destOrd="0" presId="urn:microsoft.com/office/officeart/2008/layout/VerticalCurvedList"/>
    <dgm:cxn modelId="{94D793F7-727C-4BC6-BF52-A6986F22381B}" type="presParOf" srcId="{893C47D2-682A-4E48-A885-C664195457C9}" destId="{B8CA2E76-990F-41EC-BB95-BB43DB471E2E}" srcOrd="0" destOrd="0" presId="urn:microsoft.com/office/officeart/2008/layout/VerticalCurvedList"/>
    <dgm:cxn modelId="{E849E698-4DDC-4BF8-98DA-330A693DCA1B}" type="presParOf" srcId="{0651B8D2-B4C4-4F6A-BA1B-0C1F0B2551AF}" destId="{F7F3230A-5BAA-4D52-B408-1D2F28DBF97B}" srcOrd="7" destOrd="0" presId="urn:microsoft.com/office/officeart/2008/layout/VerticalCurvedList"/>
    <dgm:cxn modelId="{8C096A4F-7E82-4040-8DDE-55479DC2E463}" type="presParOf" srcId="{0651B8D2-B4C4-4F6A-BA1B-0C1F0B2551AF}" destId="{100431D2-52A6-440F-8B10-C5D6AE021D7B}" srcOrd="8" destOrd="0" presId="urn:microsoft.com/office/officeart/2008/layout/VerticalCurvedList"/>
    <dgm:cxn modelId="{2CD0FB3E-B52F-4F52-A942-37C3FD90EE6B}" type="presParOf" srcId="{100431D2-52A6-440F-8B10-C5D6AE021D7B}" destId="{A9F512DA-38D6-454D-ADEA-43112EC045F8}" srcOrd="0" destOrd="0" presId="urn:microsoft.com/office/officeart/2008/layout/VerticalCurvedList"/>
    <dgm:cxn modelId="{D77D8763-4E3C-4AD8-8782-53A4B7C21164}" type="presParOf" srcId="{0651B8D2-B4C4-4F6A-BA1B-0C1F0B2551AF}" destId="{C3D60841-B0E1-4E61-B138-40AFBE6B9CF9}" srcOrd="9" destOrd="0" presId="urn:microsoft.com/office/officeart/2008/layout/VerticalCurvedList"/>
    <dgm:cxn modelId="{65CEA21E-66A4-4FD5-9913-066BC48C87DD}" type="presParOf" srcId="{0651B8D2-B4C4-4F6A-BA1B-0C1F0B2551AF}" destId="{69B7DD07-024F-4199-B761-9DE43AE26640}" srcOrd="10" destOrd="0" presId="urn:microsoft.com/office/officeart/2008/layout/VerticalCurvedList"/>
    <dgm:cxn modelId="{0470B5D3-71BF-43AD-99B1-FFE44D613E8C}" type="presParOf" srcId="{69B7DD07-024F-4199-B761-9DE43AE26640}" destId="{106FE065-A801-4888-86E7-0F09213BF75A}" srcOrd="0" destOrd="0" presId="urn:microsoft.com/office/officeart/2008/layout/VerticalCurvedList"/>
    <dgm:cxn modelId="{91DDF9C2-4557-41EB-960E-A69FD3B1AFAB}" type="presParOf" srcId="{0651B8D2-B4C4-4F6A-BA1B-0C1F0B2551AF}" destId="{9F2C5873-0C56-4F6E-9EAA-DD34B3762DB6}" srcOrd="11" destOrd="0" presId="urn:microsoft.com/office/officeart/2008/layout/VerticalCurvedList"/>
    <dgm:cxn modelId="{CC811868-5B0C-4781-BDE2-BFE6D37C28B5}" type="presParOf" srcId="{0651B8D2-B4C4-4F6A-BA1B-0C1F0B2551AF}" destId="{45C60407-B730-4BFB-81E9-F35CFDB95C5A}" srcOrd="12" destOrd="0" presId="urn:microsoft.com/office/officeart/2008/layout/VerticalCurvedList"/>
    <dgm:cxn modelId="{5EA744B1-15D7-449A-A3D4-FABFA5F80739}" type="presParOf" srcId="{45C60407-B730-4BFB-81E9-F35CFDB95C5A}" destId="{D71A90C9-9014-4173-92C2-F7F527F515D6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5661032E-63AE-4C05-AAF4-CF63FF945F0D}" type="doc">
      <dgm:prSet loTypeId="urn:microsoft.com/office/officeart/2005/8/layout/chevron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F2A2407-4D5C-43E6-9201-E2F5321A8AA1}">
      <dgm:prSet phldrT="[Текст]" phldr="1"/>
      <dgm:spPr>
        <a:solidFill>
          <a:srgbClr val="92D050"/>
        </a:solidFill>
      </dgm:spPr>
      <dgm:t>
        <a:bodyPr/>
        <a:lstStyle/>
        <a:p>
          <a:endParaRPr lang="ru-RU" dirty="0">
            <a:solidFill>
              <a:srgbClr val="92D050"/>
            </a:solidFill>
          </a:endParaRPr>
        </a:p>
      </dgm:t>
    </dgm:pt>
    <dgm:pt modelId="{B4547542-C961-4F46-AF57-C9359FEDB03D}" type="parTrans" cxnId="{5BCFFBA3-D152-4F4A-930C-CA904B1A4198}">
      <dgm:prSet/>
      <dgm:spPr/>
      <dgm:t>
        <a:bodyPr/>
        <a:lstStyle/>
        <a:p>
          <a:endParaRPr lang="ru-RU"/>
        </a:p>
      </dgm:t>
    </dgm:pt>
    <dgm:pt modelId="{19A15CF4-E09E-4D18-B2EE-1CA242987121}" type="sibTrans" cxnId="{5BCFFBA3-D152-4F4A-930C-CA904B1A4198}">
      <dgm:prSet/>
      <dgm:spPr/>
      <dgm:t>
        <a:bodyPr/>
        <a:lstStyle/>
        <a:p>
          <a:endParaRPr lang="ru-RU"/>
        </a:p>
      </dgm:t>
    </dgm:pt>
    <dgm:pt modelId="{180D45E0-C4F8-495F-8979-3CA0EAFFC6CB}">
      <dgm:prSet phldrT="[Текст]" custT="1"/>
      <dgm:spPr>
        <a:solidFill>
          <a:srgbClr val="92D050">
            <a:alpha val="90000"/>
          </a:srgbClr>
        </a:solidFill>
      </dgm:spPr>
      <dgm:t>
        <a:bodyPr/>
        <a:lstStyle/>
        <a:p>
          <a:r>
            <a:rPr lang="ru-RU" sz="1600" b="1" dirty="0" smtClean="0">
              <a:effectLst/>
              <a:ea typeface="Calibri"/>
              <a:cs typeface="Times New Roman"/>
            </a:rPr>
            <a:t>Инвентаризация и передача объектов ВКХ в областную собственность</a:t>
          </a:r>
          <a:endParaRPr lang="ru-RU" sz="1600" b="1" dirty="0"/>
        </a:p>
      </dgm:t>
    </dgm:pt>
    <dgm:pt modelId="{E8273602-DDBA-4269-B037-99121C457124}" type="parTrans" cxnId="{2808444E-56D5-49CB-AD91-CB43D922F10F}">
      <dgm:prSet/>
      <dgm:spPr/>
      <dgm:t>
        <a:bodyPr/>
        <a:lstStyle/>
        <a:p>
          <a:endParaRPr lang="ru-RU"/>
        </a:p>
      </dgm:t>
    </dgm:pt>
    <dgm:pt modelId="{946F54AB-4EA0-490F-AB8D-1AE942369198}" type="sibTrans" cxnId="{2808444E-56D5-49CB-AD91-CB43D922F10F}">
      <dgm:prSet/>
      <dgm:spPr/>
      <dgm:t>
        <a:bodyPr/>
        <a:lstStyle/>
        <a:p>
          <a:endParaRPr lang="ru-RU"/>
        </a:p>
      </dgm:t>
    </dgm:pt>
    <dgm:pt modelId="{40AED58A-57A3-4D27-9EFD-821F5048E74F}">
      <dgm:prSet phldrT="[Текст]" phldr="1"/>
      <dgm:spPr>
        <a:solidFill>
          <a:srgbClr val="92D050"/>
        </a:solidFill>
      </dgm:spPr>
      <dgm:t>
        <a:bodyPr/>
        <a:lstStyle/>
        <a:p>
          <a:endParaRPr lang="ru-RU" dirty="0">
            <a:solidFill>
              <a:srgbClr val="92D050"/>
            </a:solidFill>
          </a:endParaRPr>
        </a:p>
      </dgm:t>
    </dgm:pt>
    <dgm:pt modelId="{7B535B8C-AF49-4EA6-B7FC-6CDECA49149C}" type="parTrans" cxnId="{4AC8DC84-382B-4733-A151-1AB1F5A2D215}">
      <dgm:prSet/>
      <dgm:spPr/>
      <dgm:t>
        <a:bodyPr/>
        <a:lstStyle/>
        <a:p>
          <a:endParaRPr lang="ru-RU"/>
        </a:p>
      </dgm:t>
    </dgm:pt>
    <dgm:pt modelId="{C1150CB1-0552-49AD-A901-68E6E65AEA91}" type="sibTrans" cxnId="{4AC8DC84-382B-4733-A151-1AB1F5A2D215}">
      <dgm:prSet/>
      <dgm:spPr/>
      <dgm:t>
        <a:bodyPr/>
        <a:lstStyle/>
        <a:p>
          <a:endParaRPr lang="ru-RU"/>
        </a:p>
      </dgm:t>
    </dgm:pt>
    <dgm:pt modelId="{31C18853-EEB6-4671-8AFC-69FAC8680856}">
      <dgm:prSet phldrT="[Текст]" custT="1"/>
      <dgm:spPr>
        <a:solidFill>
          <a:srgbClr val="92D050">
            <a:alpha val="90000"/>
          </a:srgbClr>
        </a:solidFill>
      </dgm:spPr>
      <dgm:t>
        <a:bodyPr/>
        <a:lstStyle/>
        <a:p>
          <a:r>
            <a:rPr lang="ru-RU" sz="1600" b="1" dirty="0" smtClean="0">
              <a:effectLst/>
              <a:ea typeface="Calibri"/>
              <a:cs typeface="Times New Roman"/>
            </a:rPr>
            <a:t>Централизация обслуживания ОГУП «Липецкий областной водоканал»</a:t>
          </a:r>
          <a:endParaRPr lang="ru-RU" sz="1600" dirty="0"/>
        </a:p>
      </dgm:t>
    </dgm:pt>
    <dgm:pt modelId="{9BA6CECA-36BD-4027-9BC0-39A076C661A2}" type="parTrans" cxnId="{9A0B20AB-BD36-4879-8610-2EC6CF21AC53}">
      <dgm:prSet/>
      <dgm:spPr/>
      <dgm:t>
        <a:bodyPr/>
        <a:lstStyle/>
        <a:p>
          <a:endParaRPr lang="ru-RU"/>
        </a:p>
      </dgm:t>
    </dgm:pt>
    <dgm:pt modelId="{0107A4FE-317E-4E97-BD07-5D7B0D7B7FB8}" type="sibTrans" cxnId="{9A0B20AB-BD36-4879-8610-2EC6CF21AC53}">
      <dgm:prSet/>
      <dgm:spPr/>
      <dgm:t>
        <a:bodyPr/>
        <a:lstStyle/>
        <a:p>
          <a:endParaRPr lang="ru-RU"/>
        </a:p>
      </dgm:t>
    </dgm:pt>
    <dgm:pt modelId="{3DBCEB1B-677F-42E8-8B77-6C0DC0FB32AD}">
      <dgm:prSet phldrT="[Текст]" phldr="1"/>
      <dgm:spPr>
        <a:solidFill>
          <a:srgbClr val="92D050"/>
        </a:solidFill>
      </dgm:spPr>
      <dgm:t>
        <a:bodyPr/>
        <a:lstStyle/>
        <a:p>
          <a:endParaRPr lang="ru-RU" dirty="0">
            <a:solidFill>
              <a:srgbClr val="92D050"/>
            </a:solidFill>
          </a:endParaRPr>
        </a:p>
      </dgm:t>
    </dgm:pt>
    <dgm:pt modelId="{FA034EF5-F71A-4278-B389-097963D2FE7A}" type="parTrans" cxnId="{3289D286-F0D6-44E1-A4F2-2C87AD3C5B82}">
      <dgm:prSet/>
      <dgm:spPr/>
      <dgm:t>
        <a:bodyPr/>
        <a:lstStyle/>
        <a:p>
          <a:endParaRPr lang="ru-RU"/>
        </a:p>
      </dgm:t>
    </dgm:pt>
    <dgm:pt modelId="{EE95E020-7F11-4600-81AB-DA378187B0E0}" type="sibTrans" cxnId="{3289D286-F0D6-44E1-A4F2-2C87AD3C5B82}">
      <dgm:prSet/>
      <dgm:spPr/>
      <dgm:t>
        <a:bodyPr/>
        <a:lstStyle/>
        <a:p>
          <a:endParaRPr lang="ru-RU"/>
        </a:p>
      </dgm:t>
    </dgm:pt>
    <dgm:pt modelId="{09B46B51-9B89-4495-A592-40A5E760AF0E}">
      <dgm:prSet phldrT="[Текст]"/>
      <dgm:spPr>
        <a:solidFill>
          <a:srgbClr val="92D050"/>
        </a:solidFill>
      </dgm:spPr>
      <dgm:t>
        <a:bodyPr/>
        <a:lstStyle/>
        <a:p>
          <a:endParaRPr lang="ru-RU" dirty="0">
            <a:solidFill>
              <a:srgbClr val="FCB5A2"/>
            </a:solidFill>
          </a:endParaRPr>
        </a:p>
      </dgm:t>
    </dgm:pt>
    <dgm:pt modelId="{282EF425-012A-464C-848D-3064739CC379}" type="parTrans" cxnId="{14C69270-209B-4F87-AB12-1105F619D4CD}">
      <dgm:prSet/>
      <dgm:spPr/>
      <dgm:t>
        <a:bodyPr/>
        <a:lstStyle/>
        <a:p>
          <a:endParaRPr lang="ru-RU"/>
        </a:p>
      </dgm:t>
    </dgm:pt>
    <dgm:pt modelId="{3EEDDF07-92E9-4CBC-8D5A-0FA33E81E742}" type="sibTrans" cxnId="{14C69270-209B-4F87-AB12-1105F619D4CD}">
      <dgm:prSet/>
      <dgm:spPr/>
      <dgm:t>
        <a:bodyPr/>
        <a:lstStyle/>
        <a:p>
          <a:endParaRPr lang="ru-RU"/>
        </a:p>
      </dgm:t>
    </dgm:pt>
    <dgm:pt modelId="{504E6A1E-C5AD-4C56-8E70-21A377203FD2}">
      <dgm:prSet phldrT="[Текст]"/>
      <dgm:spPr>
        <a:solidFill>
          <a:srgbClr val="92D050"/>
        </a:solidFill>
      </dgm:spPr>
      <dgm:t>
        <a:bodyPr/>
        <a:lstStyle/>
        <a:p>
          <a:endParaRPr lang="ru-RU" dirty="0">
            <a:solidFill>
              <a:srgbClr val="92D050"/>
            </a:solidFill>
          </a:endParaRPr>
        </a:p>
      </dgm:t>
    </dgm:pt>
    <dgm:pt modelId="{5EC9FFCD-5540-43B1-BFCD-E6E41F549343}" type="parTrans" cxnId="{FA72CC71-1247-491D-85AB-09EA2D3B502E}">
      <dgm:prSet/>
      <dgm:spPr/>
      <dgm:t>
        <a:bodyPr/>
        <a:lstStyle/>
        <a:p>
          <a:endParaRPr lang="ru-RU"/>
        </a:p>
      </dgm:t>
    </dgm:pt>
    <dgm:pt modelId="{51706CD7-E6A7-4DA0-8854-6BABCEF7C67F}" type="sibTrans" cxnId="{FA72CC71-1247-491D-85AB-09EA2D3B502E}">
      <dgm:prSet/>
      <dgm:spPr/>
      <dgm:t>
        <a:bodyPr/>
        <a:lstStyle/>
        <a:p>
          <a:endParaRPr lang="ru-RU"/>
        </a:p>
      </dgm:t>
    </dgm:pt>
    <dgm:pt modelId="{E61D0064-C091-4785-A466-38C6DC736B0A}">
      <dgm:prSet phldrT="[Текст]"/>
      <dgm:spPr>
        <a:solidFill>
          <a:srgbClr val="92D050"/>
        </a:solidFill>
      </dgm:spPr>
      <dgm:t>
        <a:bodyPr/>
        <a:lstStyle/>
        <a:p>
          <a:endParaRPr lang="ru-RU" dirty="0">
            <a:solidFill>
              <a:srgbClr val="92D050"/>
            </a:solidFill>
          </a:endParaRPr>
        </a:p>
      </dgm:t>
    </dgm:pt>
    <dgm:pt modelId="{50AF3C66-F298-4A2B-A03F-D70D2681C420}" type="parTrans" cxnId="{FB10A3F8-C397-4FE3-8F6B-6175EFE69F33}">
      <dgm:prSet/>
      <dgm:spPr/>
      <dgm:t>
        <a:bodyPr/>
        <a:lstStyle/>
        <a:p>
          <a:endParaRPr lang="ru-RU"/>
        </a:p>
      </dgm:t>
    </dgm:pt>
    <dgm:pt modelId="{AEAA3ED6-D886-4AA5-B1F4-A282984EAD07}" type="sibTrans" cxnId="{FB10A3F8-C397-4FE3-8F6B-6175EFE69F33}">
      <dgm:prSet/>
      <dgm:spPr/>
      <dgm:t>
        <a:bodyPr/>
        <a:lstStyle/>
        <a:p>
          <a:endParaRPr lang="ru-RU"/>
        </a:p>
      </dgm:t>
    </dgm:pt>
    <dgm:pt modelId="{026691FA-31A4-40BF-AB29-40DB8EC3038E}">
      <dgm:prSet custT="1"/>
      <dgm:spPr>
        <a:solidFill>
          <a:srgbClr val="92D050">
            <a:alpha val="90000"/>
          </a:srgbClr>
        </a:solidFill>
      </dgm:spPr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600" b="1" dirty="0" smtClean="0">
              <a:effectLst/>
              <a:ea typeface="Calibri"/>
              <a:cs typeface="Times New Roman"/>
            </a:rPr>
            <a:t>Увеличение объёма финансирования за счёт привлечённых средств  и государственно-частного  партнёрства</a:t>
          </a:r>
          <a:endParaRPr lang="ru-RU" sz="1600" dirty="0" smtClean="0"/>
        </a:p>
      </dgm:t>
    </dgm:pt>
    <dgm:pt modelId="{6EA0FF25-0C93-4E6F-B469-490CB34344F7}" type="parTrans" cxnId="{97F08899-4834-4BCD-A70D-94671703D5D4}">
      <dgm:prSet/>
      <dgm:spPr/>
      <dgm:t>
        <a:bodyPr/>
        <a:lstStyle/>
        <a:p>
          <a:endParaRPr lang="ru-RU"/>
        </a:p>
      </dgm:t>
    </dgm:pt>
    <dgm:pt modelId="{6FB7EF55-DDD5-4DA5-B79E-18514E282927}" type="sibTrans" cxnId="{97F08899-4834-4BCD-A70D-94671703D5D4}">
      <dgm:prSet/>
      <dgm:spPr/>
      <dgm:t>
        <a:bodyPr/>
        <a:lstStyle/>
        <a:p>
          <a:endParaRPr lang="ru-RU"/>
        </a:p>
      </dgm:t>
    </dgm:pt>
    <dgm:pt modelId="{49E996BC-783E-4129-AFF4-3A680BBB1371}">
      <dgm:prSet custT="1"/>
      <dgm:spPr>
        <a:solidFill>
          <a:srgbClr val="92D050">
            <a:alpha val="90000"/>
          </a:srgbClr>
        </a:solidFill>
      </dgm:spPr>
      <dgm:t>
        <a:bodyPr/>
        <a:lstStyle/>
        <a:p>
          <a:r>
            <a:rPr lang="ru-RU" sz="1600" b="1" dirty="0" smtClean="0"/>
            <a:t>Исполнение  мероприятий  Дорожной карты по развитию ЖКХ Липецкой области</a:t>
          </a:r>
          <a:endParaRPr lang="ru-RU" sz="1600" b="1" dirty="0"/>
        </a:p>
      </dgm:t>
    </dgm:pt>
    <dgm:pt modelId="{AF1C51CA-EA56-47EF-B1EF-00916A6B0C61}" type="parTrans" cxnId="{34D55B73-762D-4159-B90F-5B4F256E35E4}">
      <dgm:prSet/>
      <dgm:spPr/>
      <dgm:t>
        <a:bodyPr/>
        <a:lstStyle/>
        <a:p>
          <a:endParaRPr lang="ru-RU"/>
        </a:p>
      </dgm:t>
    </dgm:pt>
    <dgm:pt modelId="{8094BB97-2B6B-458F-B82F-DC77CB580D48}" type="sibTrans" cxnId="{34D55B73-762D-4159-B90F-5B4F256E35E4}">
      <dgm:prSet/>
      <dgm:spPr/>
      <dgm:t>
        <a:bodyPr/>
        <a:lstStyle/>
        <a:p>
          <a:endParaRPr lang="ru-RU"/>
        </a:p>
      </dgm:t>
    </dgm:pt>
    <dgm:pt modelId="{0EA2465C-3050-4EDF-9DD3-5D07E4E77F21}">
      <dgm:prSet/>
      <dgm:spPr>
        <a:solidFill>
          <a:srgbClr val="92D050">
            <a:alpha val="90000"/>
          </a:srgbClr>
        </a:solidFill>
      </dgm:spPr>
      <dgm:t>
        <a:bodyPr/>
        <a:lstStyle/>
        <a:p>
          <a:r>
            <a:rPr lang="ru-RU" b="1" dirty="0" smtClean="0"/>
            <a:t>Обеспечение  коммунальной инфраструктурой комплексной застройки и участков для многодетных семей  </a:t>
          </a:r>
          <a:endParaRPr lang="ru-RU" b="1" dirty="0"/>
        </a:p>
      </dgm:t>
    </dgm:pt>
    <dgm:pt modelId="{3737BDA2-4AC6-4594-86E9-6576EB31AC72}" type="parTrans" cxnId="{C8DFCA68-01AF-4442-95DE-36B67421E732}">
      <dgm:prSet/>
      <dgm:spPr/>
      <dgm:t>
        <a:bodyPr/>
        <a:lstStyle/>
        <a:p>
          <a:endParaRPr lang="ru-RU"/>
        </a:p>
      </dgm:t>
    </dgm:pt>
    <dgm:pt modelId="{16F46632-46C9-45FC-9465-28BE5CA9A784}" type="sibTrans" cxnId="{C8DFCA68-01AF-4442-95DE-36B67421E732}">
      <dgm:prSet/>
      <dgm:spPr/>
      <dgm:t>
        <a:bodyPr/>
        <a:lstStyle/>
        <a:p>
          <a:endParaRPr lang="ru-RU"/>
        </a:p>
      </dgm:t>
    </dgm:pt>
    <dgm:pt modelId="{6B23626A-B14D-420B-B329-CD37BD8442AB}">
      <dgm:prSet/>
      <dgm:spPr>
        <a:solidFill>
          <a:srgbClr val="92D050">
            <a:alpha val="90000"/>
          </a:srgbClr>
        </a:solidFill>
      </dgm:spPr>
      <dgm:t>
        <a:bodyPr/>
        <a:lstStyle/>
        <a:p>
          <a:r>
            <a:rPr lang="ru-RU" b="1" dirty="0" smtClean="0"/>
            <a:t>Начало реализации  проекта по обеспечению </a:t>
          </a:r>
          <a:r>
            <a:rPr lang="ru-RU" b="1" dirty="0" err="1" smtClean="0"/>
            <a:t>Добровского</a:t>
          </a:r>
          <a:r>
            <a:rPr lang="ru-RU" b="1" dirty="0" smtClean="0"/>
            <a:t> района качественно водой </a:t>
          </a:r>
          <a:endParaRPr lang="ru-RU" b="1" dirty="0"/>
        </a:p>
      </dgm:t>
    </dgm:pt>
    <dgm:pt modelId="{D5AF4EA1-6321-4A5F-B60A-F839757BD914}" type="parTrans" cxnId="{625DFADF-DD25-49A0-B678-7E418614E5B9}">
      <dgm:prSet/>
      <dgm:spPr/>
      <dgm:t>
        <a:bodyPr/>
        <a:lstStyle/>
        <a:p>
          <a:endParaRPr lang="ru-RU"/>
        </a:p>
      </dgm:t>
    </dgm:pt>
    <dgm:pt modelId="{998933FB-B015-43CE-A947-D8EE9A6647B1}" type="sibTrans" cxnId="{625DFADF-DD25-49A0-B678-7E418614E5B9}">
      <dgm:prSet/>
      <dgm:spPr/>
      <dgm:t>
        <a:bodyPr/>
        <a:lstStyle/>
        <a:p>
          <a:endParaRPr lang="ru-RU"/>
        </a:p>
      </dgm:t>
    </dgm:pt>
    <dgm:pt modelId="{C41DA551-DE6C-4089-97CA-F6A9DF1671A1}">
      <dgm:prSet/>
      <dgm:spPr>
        <a:solidFill>
          <a:srgbClr val="FF0000"/>
        </a:solidFill>
      </dgm:spPr>
      <dgm:t>
        <a:bodyPr/>
        <a:lstStyle/>
        <a:p>
          <a:endParaRPr lang="ru-RU" dirty="0"/>
        </a:p>
      </dgm:t>
    </dgm:pt>
    <dgm:pt modelId="{4A8D8E2E-F505-44F8-903D-BF3452D61A5B}" type="parTrans" cxnId="{DD05CB85-BA4F-4050-9B62-08939C9C2222}">
      <dgm:prSet/>
      <dgm:spPr/>
      <dgm:t>
        <a:bodyPr/>
        <a:lstStyle/>
        <a:p>
          <a:endParaRPr lang="ru-RU"/>
        </a:p>
      </dgm:t>
    </dgm:pt>
    <dgm:pt modelId="{C34D98FC-2EED-4A47-A2A6-FE620705E1A1}" type="sibTrans" cxnId="{DD05CB85-BA4F-4050-9B62-08939C9C2222}">
      <dgm:prSet/>
      <dgm:spPr/>
      <dgm:t>
        <a:bodyPr/>
        <a:lstStyle/>
        <a:p>
          <a:endParaRPr lang="ru-RU"/>
        </a:p>
      </dgm:t>
    </dgm:pt>
    <dgm:pt modelId="{3E2B28C8-F8FA-4C42-A533-1F20318E860C}">
      <dgm:prSet custT="1"/>
      <dgm:spPr>
        <a:solidFill>
          <a:srgbClr val="FF0000">
            <a:alpha val="90000"/>
          </a:srgbClr>
        </a:solidFill>
      </dgm:spPr>
      <dgm:t>
        <a:bodyPr/>
        <a:lstStyle/>
        <a:p>
          <a:pPr marR="0" algn="ctr" eaLnBrk="1" fontAlgn="auto" latinLnBrk="0" hangingPunct="1">
            <a:buClrTx/>
            <a:buSzTx/>
            <a:buFontTx/>
            <a:tabLst/>
            <a:defRPr/>
          </a:pPr>
          <a:r>
            <a:rPr lang="ru-RU" sz="2000" b="1" dirty="0" smtClean="0">
              <a:effectLst/>
              <a:ea typeface="Calibri"/>
              <a:cs typeface="Times New Roman"/>
            </a:rPr>
            <a:t>Осуществление полномочий  в сфере  водоснабжения и водоотведения Управлением ЖКХ</a:t>
          </a:r>
          <a:endParaRPr lang="ru-RU" sz="2000" b="1" dirty="0"/>
        </a:p>
      </dgm:t>
    </dgm:pt>
    <dgm:pt modelId="{33FAD8D4-0A81-4288-A01F-4F562A3FF3C8}" type="parTrans" cxnId="{36C28F98-C8CB-4226-B275-55DEE5F2D217}">
      <dgm:prSet/>
      <dgm:spPr/>
      <dgm:t>
        <a:bodyPr/>
        <a:lstStyle/>
        <a:p>
          <a:endParaRPr lang="ru-RU"/>
        </a:p>
      </dgm:t>
    </dgm:pt>
    <dgm:pt modelId="{9621CAC8-5C44-4DA9-A2DA-A8F7019CA339}" type="sibTrans" cxnId="{36C28F98-C8CB-4226-B275-55DEE5F2D217}">
      <dgm:prSet/>
      <dgm:spPr/>
      <dgm:t>
        <a:bodyPr/>
        <a:lstStyle/>
        <a:p>
          <a:endParaRPr lang="ru-RU"/>
        </a:p>
      </dgm:t>
    </dgm:pt>
    <dgm:pt modelId="{E61AE414-8254-4A57-A603-6DE1D6BD2263}" type="pres">
      <dgm:prSet presAssocID="{5661032E-63AE-4C05-AAF4-CF63FF945F0D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F63A992-AEFA-4870-9AA5-26530430F6A4}" type="pres">
      <dgm:prSet presAssocID="{BF2A2407-4D5C-43E6-9201-E2F5321A8AA1}" presName="composite" presStyleCnt="0"/>
      <dgm:spPr/>
    </dgm:pt>
    <dgm:pt modelId="{29B215EB-15DD-4BCC-877F-581C4FB61330}" type="pres">
      <dgm:prSet presAssocID="{BF2A2407-4D5C-43E6-9201-E2F5321A8AA1}" presName="parentText" presStyleLbl="alignNode1" presStyleIdx="0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45BCB1A-757B-4183-A2EE-BC12222FE645}" type="pres">
      <dgm:prSet presAssocID="{BF2A2407-4D5C-43E6-9201-E2F5321A8AA1}" presName="descendantText" presStyleLbl="alignAcc1" presStyleIdx="0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E2FBF1D-0CBA-422F-94E3-B2502293DC99}" type="pres">
      <dgm:prSet presAssocID="{19A15CF4-E09E-4D18-B2EE-1CA242987121}" presName="sp" presStyleCnt="0"/>
      <dgm:spPr/>
    </dgm:pt>
    <dgm:pt modelId="{1BA390C8-8B72-4D34-908E-212AE28AD645}" type="pres">
      <dgm:prSet presAssocID="{40AED58A-57A3-4D27-9EFD-821F5048E74F}" presName="composite" presStyleCnt="0"/>
      <dgm:spPr/>
    </dgm:pt>
    <dgm:pt modelId="{5882F60B-FF87-4A74-B966-3E7B0EA396E8}" type="pres">
      <dgm:prSet presAssocID="{40AED58A-57A3-4D27-9EFD-821F5048E74F}" presName="parentText" presStyleLbl="alignNode1" presStyleIdx="1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6B67FC9-3223-4D0F-9339-2E6FDD3B37A1}" type="pres">
      <dgm:prSet presAssocID="{40AED58A-57A3-4D27-9EFD-821F5048E74F}" presName="descendantText" presStyleLbl="alignAcc1" presStyleIdx="1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255FD19-B229-4A15-AF9A-E5E5FF49DAC4}" type="pres">
      <dgm:prSet presAssocID="{C1150CB1-0552-49AD-A901-68E6E65AEA91}" presName="sp" presStyleCnt="0"/>
      <dgm:spPr/>
    </dgm:pt>
    <dgm:pt modelId="{48842FB7-A14F-4F73-95CB-274BC660D357}" type="pres">
      <dgm:prSet presAssocID="{3DBCEB1B-677F-42E8-8B77-6C0DC0FB32AD}" presName="composite" presStyleCnt="0"/>
      <dgm:spPr/>
    </dgm:pt>
    <dgm:pt modelId="{A86982E0-D8FB-49C5-8DB4-C443FBBB3A5D}" type="pres">
      <dgm:prSet presAssocID="{3DBCEB1B-677F-42E8-8B77-6C0DC0FB32AD}" presName="parentText" presStyleLbl="alignNode1" presStyleIdx="2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1062912-ABA9-423F-AD87-70453B2C1E59}" type="pres">
      <dgm:prSet presAssocID="{3DBCEB1B-677F-42E8-8B77-6C0DC0FB32AD}" presName="descendantText" presStyleLbl="alignAcc1" presStyleIdx="2" presStyleCnt="7" custScaleY="10019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A002EC6-E1F5-4F6E-B780-B754C4F5AA2B}" type="pres">
      <dgm:prSet presAssocID="{EE95E020-7F11-4600-81AB-DA378187B0E0}" presName="sp" presStyleCnt="0"/>
      <dgm:spPr/>
    </dgm:pt>
    <dgm:pt modelId="{A457629D-98D9-4636-99C7-2FB32AD68778}" type="pres">
      <dgm:prSet presAssocID="{504E6A1E-C5AD-4C56-8E70-21A377203FD2}" presName="composite" presStyleCnt="0"/>
      <dgm:spPr/>
    </dgm:pt>
    <dgm:pt modelId="{DD86225B-38DE-46AF-B698-BBE42D0758AD}" type="pres">
      <dgm:prSet presAssocID="{504E6A1E-C5AD-4C56-8E70-21A377203FD2}" presName="parentText" presStyleLbl="alignNode1" presStyleIdx="3" presStyleCnt="7" custLinFactNeighborX="1482" custLinFactNeighborY="-678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77A0550-6BBC-4110-9AB2-704C29389114}" type="pres">
      <dgm:prSet presAssocID="{504E6A1E-C5AD-4C56-8E70-21A377203FD2}" presName="descendantText" presStyleLbl="alignAcc1" presStyleIdx="3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D3AB815-CD18-4B23-B382-E2D99238A02F}" type="pres">
      <dgm:prSet presAssocID="{51706CD7-E6A7-4DA0-8854-6BABCEF7C67F}" presName="sp" presStyleCnt="0"/>
      <dgm:spPr/>
    </dgm:pt>
    <dgm:pt modelId="{FA8DD45E-40EB-45F9-8994-AB215685CE7D}" type="pres">
      <dgm:prSet presAssocID="{E61D0064-C091-4785-A466-38C6DC736B0A}" presName="composite" presStyleCnt="0"/>
      <dgm:spPr/>
    </dgm:pt>
    <dgm:pt modelId="{1DA14ED8-EAF3-4893-94D8-E75B923243D7}" type="pres">
      <dgm:prSet presAssocID="{E61D0064-C091-4785-A466-38C6DC736B0A}" presName="parentText" presStyleLbl="alignNode1" presStyleIdx="4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F840052-52B6-435B-B96F-CC41CD100D40}" type="pres">
      <dgm:prSet presAssocID="{E61D0064-C091-4785-A466-38C6DC736B0A}" presName="descendantText" presStyleLbl="alignAcc1" presStyleIdx="4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8EAEC83-6CD0-4D1A-8C78-EE06DA9CCB45}" type="pres">
      <dgm:prSet presAssocID="{AEAA3ED6-D886-4AA5-B1F4-A282984EAD07}" presName="sp" presStyleCnt="0"/>
      <dgm:spPr/>
    </dgm:pt>
    <dgm:pt modelId="{C97CDFDF-5BCF-481D-8C43-5ADD91265BB4}" type="pres">
      <dgm:prSet presAssocID="{09B46B51-9B89-4495-A592-40A5E760AF0E}" presName="composite" presStyleCnt="0"/>
      <dgm:spPr/>
    </dgm:pt>
    <dgm:pt modelId="{B3384119-28E2-4619-94D2-7D74923EC918}" type="pres">
      <dgm:prSet presAssocID="{09B46B51-9B89-4495-A592-40A5E760AF0E}" presName="parentText" presStyleLbl="alignNode1" presStyleIdx="5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C97C2B7-16C2-4BC8-88D6-BE054BC136D5}" type="pres">
      <dgm:prSet presAssocID="{09B46B51-9B89-4495-A592-40A5E760AF0E}" presName="descendantText" presStyleLbl="alignAcc1" presStyleIdx="5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6ABDC92-7D73-4928-8DE7-4245BDC954EF}" type="pres">
      <dgm:prSet presAssocID="{3EEDDF07-92E9-4CBC-8D5A-0FA33E81E742}" presName="sp" presStyleCnt="0"/>
      <dgm:spPr/>
    </dgm:pt>
    <dgm:pt modelId="{1F400AA1-B2DD-4295-B422-E7E3D213C113}" type="pres">
      <dgm:prSet presAssocID="{C41DA551-DE6C-4089-97CA-F6A9DF1671A1}" presName="composite" presStyleCnt="0"/>
      <dgm:spPr/>
    </dgm:pt>
    <dgm:pt modelId="{C5DAA9CC-FB03-4A9F-8D0A-CEB3DF40BF13}" type="pres">
      <dgm:prSet presAssocID="{C41DA551-DE6C-4089-97CA-F6A9DF1671A1}" presName="parentText" presStyleLbl="alignNode1" presStyleIdx="6" presStyleCnt="7" custScaleX="112143" custScaleY="134749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4805934-73B1-4C1C-BE96-D76DD0BB4BB4}" type="pres">
      <dgm:prSet presAssocID="{C41DA551-DE6C-4089-97CA-F6A9DF1671A1}" presName="descendantText" presStyleLbl="alignAcc1" presStyleIdx="6" presStyleCnt="7" custScaleX="99596" custScaleY="15991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F896681-F6E0-41E2-84F4-84559452AE8A}" type="presOf" srcId="{504E6A1E-C5AD-4C56-8E70-21A377203FD2}" destId="{DD86225B-38DE-46AF-B698-BBE42D0758AD}" srcOrd="0" destOrd="0" presId="urn:microsoft.com/office/officeart/2005/8/layout/chevron2"/>
    <dgm:cxn modelId="{73E58EE0-6E78-497D-B03A-86AB759117EB}" type="presOf" srcId="{180D45E0-C4F8-495F-8979-3CA0EAFFC6CB}" destId="{645BCB1A-757B-4183-A2EE-BC12222FE645}" srcOrd="0" destOrd="0" presId="urn:microsoft.com/office/officeart/2005/8/layout/chevron2"/>
    <dgm:cxn modelId="{27E8DF0F-5C1E-492B-A3E8-4F5A0418BB10}" type="presOf" srcId="{026691FA-31A4-40BF-AB29-40DB8EC3038E}" destId="{11062912-ABA9-423F-AD87-70453B2C1E59}" srcOrd="0" destOrd="0" presId="urn:microsoft.com/office/officeart/2005/8/layout/chevron2"/>
    <dgm:cxn modelId="{1243C30F-6B33-4F7B-9183-C874D1E7BC58}" type="presOf" srcId="{31C18853-EEB6-4671-8AFC-69FAC8680856}" destId="{06B67FC9-3223-4D0F-9339-2E6FDD3B37A1}" srcOrd="0" destOrd="0" presId="urn:microsoft.com/office/officeart/2005/8/layout/chevron2"/>
    <dgm:cxn modelId="{FA72CC71-1247-491D-85AB-09EA2D3B502E}" srcId="{5661032E-63AE-4C05-AAF4-CF63FF945F0D}" destId="{504E6A1E-C5AD-4C56-8E70-21A377203FD2}" srcOrd="3" destOrd="0" parTransId="{5EC9FFCD-5540-43B1-BFCD-E6E41F549343}" sibTransId="{51706CD7-E6A7-4DA0-8854-6BABCEF7C67F}"/>
    <dgm:cxn modelId="{558ACD1B-2A2A-489E-A2C1-B629E3977574}" type="presOf" srcId="{3DBCEB1B-677F-42E8-8B77-6C0DC0FB32AD}" destId="{A86982E0-D8FB-49C5-8DB4-C443FBBB3A5D}" srcOrd="0" destOrd="0" presId="urn:microsoft.com/office/officeart/2005/8/layout/chevron2"/>
    <dgm:cxn modelId="{DD05CB85-BA4F-4050-9B62-08939C9C2222}" srcId="{5661032E-63AE-4C05-AAF4-CF63FF945F0D}" destId="{C41DA551-DE6C-4089-97CA-F6A9DF1671A1}" srcOrd="6" destOrd="0" parTransId="{4A8D8E2E-F505-44F8-903D-BF3452D61A5B}" sibTransId="{C34D98FC-2EED-4A47-A2A6-FE620705E1A1}"/>
    <dgm:cxn modelId="{5BCFFBA3-D152-4F4A-930C-CA904B1A4198}" srcId="{5661032E-63AE-4C05-AAF4-CF63FF945F0D}" destId="{BF2A2407-4D5C-43E6-9201-E2F5321A8AA1}" srcOrd="0" destOrd="0" parTransId="{B4547542-C961-4F46-AF57-C9359FEDB03D}" sibTransId="{19A15CF4-E09E-4D18-B2EE-1CA242987121}"/>
    <dgm:cxn modelId="{36C28F98-C8CB-4226-B275-55DEE5F2D217}" srcId="{C41DA551-DE6C-4089-97CA-F6A9DF1671A1}" destId="{3E2B28C8-F8FA-4C42-A533-1F20318E860C}" srcOrd="0" destOrd="0" parTransId="{33FAD8D4-0A81-4288-A01F-4F562A3FF3C8}" sibTransId="{9621CAC8-5C44-4DA9-A2DA-A8F7019CA339}"/>
    <dgm:cxn modelId="{D0FE3BB5-F049-468F-B58E-09F2FD1EB95A}" type="presOf" srcId="{09B46B51-9B89-4495-A592-40A5E760AF0E}" destId="{B3384119-28E2-4619-94D2-7D74923EC918}" srcOrd="0" destOrd="0" presId="urn:microsoft.com/office/officeart/2005/8/layout/chevron2"/>
    <dgm:cxn modelId="{D76761C0-2C28-4EC3-B1CC-5275C118AB52}" type="presOf" srcId="{49E996BC-783E-4129-AFF4-3A680BBB1371}" destId="{677A0550-6BBC-4110-9AB2-704C29389114}" srcOrd="0" destOrd="0" presId="urn:microsoft.com/office/officeart/2005/8/layout/chevron2"/>
    <dgm:cxn modelId="{3289D286-F0D6-44E1-A4F2-2C87AD3C5B82}" srcId="{5661032E-63AE-4C05-AAF4-CF63FF945F0D}" destId="{3DBCEB1B-677F-42E8-8B77-6C0DC0FB32AD}" srcOrd="2" destOrd="0" parTransId="{FA034EF5-F71A-4278-B389-097963D2FE7A}" sibTransId="{EE95E020-7F11-4600-81AB-DA378187B0E0}"/>
    <dgm:cxn modelId="{4AC8DC84-382B-4733-A151-1AB1F5A2D215}" srcId="{5661032E-63AE-4C05-AAF4-CF63FF945F0D}" destId="{40AED58A-57A3-4D27-9EFD-821F5048E74F}" srcOrd="1" destOrd="0" parTransId="{7B535B8C-AF49-4EA6-B7FC-6CDECA49149C}" sibTransId="{C1150CB1-0552-49AD-A901-68E6E65AEA91}"/>
    <dgm:cxn modelId="{34D55B73-762D-4159-B90F-5B4F256E35E4}" srcId="{504E6A1E-C5AD-4C56-8E70-21A377203FD2}" destId="{49E996BC-783E-4129-AFF4-3A680BBB1371}" srcOrd="0" destOrd="0" parTransId="{AF1C51CA-EA56-47EF-B1EF-00916A6B0C61}" sibTransId="{8094BB97-2B6B-458F-B82F-DC77CB580D48}"/>
    <dgm:cxn modelId="{296A0B38-051F-42B6-B432-318AC166EBA0}" type="presOf" srcId="{C41DA551-DE6C-4089-97CA-F6A9DF1671A1}" destId="{C5DAA9CC-FB03-4A9F-8D0A-CEB3DF40BF13}" srcOrd="0" destOrd="0" presId="urn:microsoft.com/office/officeart/2005/8/layout/chevron2"/>
    <dgm:cxn modelId="{C8DFCA68-01AF-4442-95DE-36B67421E732}" srcId="{E61D0064-C091-4785-A466-38C6DC736B0A}" destId="{0EA2465C-3050-4EDF-9DD3-5D07E4E77F21}" srcOrd="0" destOrd="0" parTransId="{3737BDA2-4AC6-4594-86E9-6576EB31AC72}" sibTransId="{16F46632-46C9-45FC-9465-28BE5CA9A784}"/>
    <dgm:cxn modelId="{092DDEA5-0291-4338-B3BE-C26BB26AF76C}" type="presOf" srcId="{E61D0064-C091-4785-A466-38C6DC736B0A}" destId="{1DA14ED8-EAF3-4893-94D8-E75B923243D7}" srcOrd="0" destOrd="0" presId="urn:microsoft.com/office/officeart/2005/8/layout/chevron2"/>
    <dgm:cxn modelId="{3DB15909-FF09-4BE7-B02D-E2DEFE5B9B5A}" type="presOf" srcId="{6B23626A-B14D-420B-B329-CD37BD8442AB}" destId="{4C97C2B7-16C2-4BC8-88D6-BE054BC136D5}" srcOrd="0" destOrd="0" presId="urn:microsoft.com/office/officeart/2005/8/layout/chevron2"/>
    <dgm:cxn modelId="{625DFADF-DD25-49A0-B678-7E418614E5B9}" srcId="{09B46B51-9B89-4495-A592-40A5E760AF0E}" destId="{6B23626A-B14D-420B-B329-CD37BD8442AB}" srcOrd="0" destOrd="0" parTransId="{D5AF4EA1-6321-4A5F-B60A-F839757BD914}" sibTransId="{998933FB-B015-43CE-A947-D8EE9A6647B1}"/>
    <dgm:cxn modelId="{97F08899-4834-4BCD-A70D-94671703D5D4}" srcId="{3DBCEB1B-677F-42E8-8B77-6C0DC0FB32AD}" destId="{026691FA-31A4-40BF-AB29-40DB8EC3038E}" srcOrd="0" destOrd="0" parTransId="{6EA0FF25-0C93-4E6F-B469-490CB34344F7}" sibTransId="{6FB7EF55-DDD5-4DA5-B79E-18514E282927}"/>
    <dgm:cxn modelId="{E7EBEABD-2309-41AD-ABA6-5E09AD1FCBB6}" type="presOf" srcId="{5661032E-63AE-4C05-AAF4-CF63FF945F0D}" destId="{E61AE414-8254-4A57-A603-6DE1D6BD2263}" srcOrd="0" destOrd="0" presId="urn:microsoft.com/office/officeart/2005/8/layout/chevron2"/>
    <dgm:cxn modelId="{EF8184DB-0DE1-4E54-918C-E37166DF8126}" type="presOf" srcId="{0EA2465C-3050-4EDF-9DD3-5D07E4E77F21}" destId="{2F840052-52B6-435B-B96F-CC41CD100D40}" srcOrd="0" destOrd="0" presId="urn:microsoft.com/office/officeart/2005/8/layout/chevron2"/>
    <dgm:cxn modelId="{14C69270-209B-4F87-AB12-1105F619D4CD}" srcId="{5661032E-63AE-4C05-AAF4-CF63FF945F0D}" destId="{09B46B51-9B89-4495-A592-40A5E760AF0E}" srcOrd="5" destOrd="0" parTransId="{282EF425-012A-464C-848D-3064739CC379}" sibTransId="{3EEDDF07-92E9-4CBC-8D5A-0FA33E81E742}"/>
    <dgm:cxn modelId="{B9AED24A-020D-4CFF-96BC-7792749C4581}" type="presOf" srcId="{40AED58A-57A3-4D27-9EFD-821F5048E74F}" destId="{5882F60B-FF87-4A74-B966-3E7B0EA396E8}" srcOrd="0" destOrd="0" presId="urn:microsoft.com/office/officeart/2005/8/layout/chevron2"/>
    <dgm:cxn modelId="{2808444E-56D5-49CB-AD91-CB43D922F10F}" srcId="{BF2A2407-4D5C-43E6-9201-E2F5321A8AA1}" destId="{180D45E0-C4F8-495F-8979-3CA0EAFFC6CB}" srcOrd="0" destOrd="0" parTransId="{E8273602-DDBA-4269-B037-99121C457124}" sibTransId="{946F54AB-4EA0-490F-AB8D-1AE942369198}"/>
    <dgm:cxn modelId="{9A0B20AB-BD36-4879-8610-2EC6CF21AC53}" srcId="{40AED58A-57A3-4D27-9EFD-821F5048E74F}" destId="{31C18853-EEB6-4671-8AFC-69FAC8680856}" srcOrd="0" destOrd="0" parTransId="{9BA6CECA-36BD-4027-9BC0-39A076C661A2}" sibTransId="{0107A4FE-317E-4E97-BD07-5D7B0D7B7FB8}"/>
    <dgm:cxn modelId="{A796AB4D-A81B-4DA0-B858-B6BCFF206A7A}" type="presOf" srcId="{BF2A2407-4D5C-43E6-9201-E2F5321A8AA1}" destId="{29B215EB-15DD-4BCC-877F-581C4FB61330}" srcOrd="0" destOrd="0" presId="urn:microsoft.com/office/officeart/2005/8/layout/chevron2"/>
    <dgm:cxn modelId="{FB10A3F8-C397-4FE3-8F6B-6175EFE69F33}" srcId="{5661032E-63AE-4C05-AAF4-CF63FF945F0D}" destId="{E61D0064-C091-4785-A466-38C6DC736B0A}" srcOrd="4" destOrd="0" parTransId="{50AF3C66-F298-4A2B-A03F-D70D2681C420}" sibTransId="{AEAA3ED6-D886-4AA5-B1F4-A282984EAD07}"/>
    <dgm:cxn modelId="{13EB0478-087B-4ED0-B703-C6E2397F0730}" type="presOf" srcId="{3E2B28C8-F8FA-4C42-A533-1F20318E860C}" destId="{C4805934-73B1-4C1C-BE96-D76DD0BB4BB4}" srcOrd="0" destOrd="0" presId="urn:microsoft.com/office/officeart/2005/8/layout/chevron2"/>
    <dgm:cxn modelId="{420CC4B3-CA2A-4DEE-97A4-ED8611E4BA02}" type="presParOf" srcId="{E61AE414-8254-4A57-A603-6DE1D6BD2263}" destId="{1F63A992-AEFA-4870-9AA5-26530430F6A4}" srcOrd="0" destOrd="0" presId="urn:microsoft.com/office/officeart/2005/8/layout/chevron2"/>
    <dgm:cxn modelId="{7CF83784-1E5B-4236-B8A6-017E2AF792CB}" type="presParOf" srcId="{1F63A992-AEFA-4870-9AA5-26530430F6A4}" destId="{29B215EB-15DD-4BCC-877F-581C4FB61330}" srcOrd="0" destOrd="0" presId="urn:microsoft.com/office/officeart/2005/8/layout/chevron2"/>
    <dgm:cxn modelId="{23586548-A5D0-4894-830C-EB0C96894ED8}" type="presParOf" srcId="{1F63A992-AEFA-4870-9AA5-26530430F6A4}" destId="{645BCB1A-757B-4183-A2EE-BC12222FE645}" srcOrd="1" destOrd="0" presId="urn:microsoft.com/office/officeart/2005/8/layout/chevron2"/>
    <dgm:cxn modelId="{5A5A3C5B-F677-44E3-84F6-84E5E21755AC}" type="presParOf" srcId="{E61AE414-8254-4A57-A603-6DE1D6BD2263}" destId="{CE2FBF1D-0CBA-422F-94E3-B2502293DC99}" srcOrd="1" destOrd="0" presId="urn:microsoft.com/office/officeart/2005/8/layout/chevron2"/>
    <dgm:cxn modelId="{20754BCF-1768-4F5B-91C5-EE2C1B63B9A6}" type="presParOf" srcId="{E61AE414-8254-4A57-A603-6DE1D6BD2263}" destId="{1BA390C8-8B72-4D34-908E-212AE28AD645}" srcOrd="2" destOrd="0" presId="urn:microsoft.com/office/officeart/2005/8/layout/chevron2"/>
    <dgm:cxn modelId="{EB69A47F-BE67-4C6E-8807-F72930B52400}" type="presParOf" srcId="{1BA390C8-8B72-4D34-908E-212AE28AD645}" destId="{5882F60B-FF87-4A74-B966-3E7B0EA396E8}" srcOrd="0" destOrd="0" presId="urn:microsoft.com/office/officeart/2005/8/layout/chevron2"/>
    <dgm:cxn modelId="{F79302CC-7FC0-4514-BB9E-E766C4CFBB76}" type="presParOf" srcId="{1BA390C8-8B72-4D34-908E-212AE28AD645}" destId="{06B67FC9-3223-4D0F-9339-2E6FDD3B37A1}" srcOrd="1" destOrd="0" presId="urn:microsoft.com/office/officeart/2005/8/layout/chevron2"/>
    <dgm:cxn modelId="{08F9E468-FA7C-46D9-BEE5-03100A00790D}" type="presParOf" srcId="{E61AE414-8254-4A57-A603-6DE1D6BD2263}" destId="{8255FD19-B229-4A15-AF9A-E5E5FF49DAC4}" srcOrd="3" destOrd="0" presId="urn:microsoft.com/office/officeart/2005/8/layout/chevron2"/>
    <dgm:cxn modelId="{DEF742F2-6AFB-4770-90EC-5F8EEACC1165}" type="presParOf" srcId="{E61AE414-8254-4A57-A603-6DE1D6BD2263}" destId="{48842FB7-A14F-4F73-95CB-274BC660D357}" srcOrd="4" destOrd="0" presId="urn:microsoft.com/office/officeart/2005/8/layout/chevron2"/>
    <dgm:cxn modelId="{C1CA7F75-34CD-4392-B085-A2D178FDEDB8}" type="presParOf" srcId="{48842FB7-A14F-4F73-95CB-274BC660D357}" destId="{A86982E0-D8FB-49C5-8DB4-C443FBBB3A5D}" srcOrd="0" destOrd="0" presId="urn:microsoft.com/office/officeart/2005/8/layout/chevron2"/>
    <dgm:cxn modelId="{681D6FAA-62CA-4C6F-8E9E-F393AF9E73D6}" type="presParOf" srcId="{48842FB7-A14F-4F73-95CB-274BC660D357}" destId="{11062912-ABA9-423F-AD87-70453B2C1E59}" srcOrd="1" destOrd="0" presId="urn:microsoft.com/office/officeart/2005/8/layout/chevron2"/>
    <dgm:cxn modelId="{EBA0B866-52DA-4654-8079-22C7AB41675A}" type="presParOf" srcId="{E61AE414-8254-4A57-A603-6DE1D6BD2263}" destId="{1A002EC6-E1F5-4F6E-B780-B754C4F5AA2B}" srcOrd="5" destOrd="0" presId="urn:microsoft.com/office/officeart/2005/8/layout/chevron2"/>
    <dgm:cxn modelId="{1B90D4DF-4D83-4727-957C-E3241FF19399}" type="presParOf" srcId="{E61AE414-8254-4A57-A603-6DE1D6BD2263}" destId="{A457629D-98D9-4636-99C7-2FB32AD68778}" srcOrd="6" destOrd="0" presId="urn:microsoft.com/office/officeart/2005/8/layout/chevron2"/>
    <dgm:cxn modelId="{FC3B4877-764D-4869-9698-CBC82B77E19D}" type="presParOf" srcId="{A457629D-98D9-4636-99C7-2FB32AD68778}" destId="{DD86225B-38DE-46AF-B698-BBE42D0758AD}" srcOrd="0" destOrd="0" presId="urn:microsoft.com/office/officeart/2005/8/layout/chevron2"/>
    <dgm:cxn modelId="{494ED43A-A102-4F8B-8C73-D011A25946EE}" type="presParOf" srcId="{A457629D-98D9-4636-99C7-2FB32AD68778}" destId="{677A0550-6BBC-4110-9AB2-704C29389114}" srcOrd="1" destOrd="0" presId="urn:microsoft.com/office/officeart/2005/8/layout/chevron2"/>
    <dgm:cxn modelId="{7C8C771D-91D9-4D3A-8703-92E51F41F5A0}" type="presParOf" srcId="{E61AE414-8254-4A57-A603-6DE1D6BD2263}" destId="{7D3AB815-CD18-4B23-B382-E2D99238A02F}" srcOrd="7" destOrd="0" presId="urn:microsoft.com/office/officeart/2005/8/layout/chevron2"/>
    <dgm:cxn modelId="{A07C5514-4135-4644-84F5-057AC4C692A4}" type="presParOf" srcId="{E61AE414-8254-4A57-A603-6DE1D6BD2263}" destId="{FA8DD45E-40EB-45F9-8994-AB215685CE7D}" srcOrd="8" destOrd="0" presId="urn:microsoft.com/office/officeart/2005/8/layout/chevron2"/>
    <dgm:cxn modelId="{147EC6B0-7C99-428A-90D7-AFB0006648DD}" type="presParOf" srcId="{FA8DD45E-40EB-45F9-8994-AB215685CE7D}" destId="{1DA14ED8-EAF3-4893-94D8-E75B923243D7}" srcOrd="0" destOrd="0" presId="urn:microsoft.com/office/officeart/2005/8/layout/chevron2"/>
    <dgm:cxn modelId="{E848243B-853B-4227-A041-E43838B9C358}" type="presParOf" srcId="{FA8DD45E-40EB-45F9-8994-AB215685CE7D}" destId="{2F840052-52B6-435B-B96F-CC41CD100D40}" srcOrd="1" destOrd="0" presId="urn:microsoft.com/office/officeart/2005/8/layout/chevron2"/>
    <dgm:cxn modelId="{1DFE39B9-B8B0-4FE0-AC04-4D527ACFF0B3}" type="presParOf" srcId="{E61AE414-8254-4A57-A603-6DE1D6BD2263}" destId="{C8EAEC83-6CD0-4D1A-8C78-EE06DA9CCB45}" srcOrd="9" destOrd="0" presId="urn:microsoft.com/office/officeart/2005/8/layout/chevron2"/>
    <dgm:cxn modelId="{4D99D9BC-20B1-4DD8-876C-26F12EA1EBBC}" type="presParOf" srcId="{E61AE414-8254-4A57-A603-6DE1D6BD2263}" destId="{C97CDFDF-5BCF-481D-8C43-5ADD91265BB4}" srcOrd="10" destOrd="0" presId="urn:microsoft.com/office/officeart/2005/8/layout/chevron2"/>
    <dgm:cxn modelId="{25E9BD41-3BC0-4BAA-9FC1-75BD13AF4CF5}" type="presParOf" srcId="{C97CDFDF-5BCF-481D-8C43-5ADD91265BB4}" destId="{B3384119-28E2-4619-94D2-7D74923EC918}" srcOrd="0" destOrd="0" presId="urn:microsoft.com/office/officeart/2005/8/layout/chevron2"/>
    <dgm:cxn modelId="{AAF005E4-D232-4DA3-9867-BC4348FE720A}" type="presParOf" srcId="{C97CDFDF-5BCF-481D-8C43-5ADD91265BB4}" destId="{4C97C2B7-16C2-4BC8-88D6-BE054BC136D5}" srcOrd="1" destOrd="0" presId="urn:microsoft.com/office/officeart/2005/8/layout/chevron2"/>
    <dgm:cxn modelId="{DA727EBB-D5FC-4D2D-AFF7-D490C8890508}" type="presParOf" srcId="{E61AE414-8254-4A57-A603-6DE1D6BD2263}" destId="{06ABDC92-7D73-4928-8DE7-4245BDC954EF}" srcOrd="11" destOrd="0" presId="urn:microsoft.com/office/officeart/2005/8/layout/chevron2"/>
    <dgm:cxn modelId="{2F953A5F-9A19-46D5-B34B-2B1C4B58714E}" type="presParOf" srcId="{E61AE414-8254-4A57-A603-6DE1D6BD2263}" destId="{1F400AA1-B2DD-4295-B422-E7E3D213C113}" srcOrd="12" destOrd="0" presId="urn:microsoft.com/office/officeart/2005/8/layout/chevron2"/>
    <dgm:cxn modelId="{E0127421-3C52-4035-844D-5FE4BA9E1104}" type="presParOf" srcId="{1F400AA1-B2DD-4295-B422-E7E3D213C113}" destId="{C5DAA9CC-FB03-4A9F-8D0A-CEB3DF40BF13}" srcOrd="0" destOrd="0" presId="urn:microsoft.com/office/officeart/2005/8/layout/chevron2"/>
    <dgm:cxn modelId="{4671F242-8F0B-43F3-AE1E-1FF80FBE227D}" type="presParOf" srcId="{1F400AA1-B2DD-4295-B422-E7E3D213C113}" destId="{C4805934-73B1-4C1C-BE96-D76DD0BB4BB4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AE37D6C-F471-4343-A960-5BB750A2DD30}">
      <dsp:nvSpPr>
        <dsp:cNvPr id="0" name=""/>
        <dsp:cNvSpPr/>
      </dsp:nvSpPr>
      <dsp:spPr>
        <a:xfrm>
          <a:off x="703334" y="2577"/>
          <a:ext cx="8081641" cy="668292"/>
        </a:xfrm>
        <a:prstGeom prst="roundRect">
          <a:avLst>
            <a:gd name="adj" fmla="val 10000"/>
          </a:avLst>
        </a:prstGeom>
        <a:solidFill>
          <a:srgbClr val="BFAEF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i="0" kern="1200" dirty="0" smtClean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rPr>
            <a:t>Объем вложений в капитальные ремонты в 2014 году –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i="0" kern="1200" dirty="0" smtClean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rPr>
            <a:t> 18081,6  тыс. </a:t>
          </a:r>
          <a:r>
            <a:rPr lang="ru-RU" sz="2400" b="1" i="0" kern="1200" dirty="0" err="1" smtClean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rPr>
            <a:t>руб</a:t>
          </a:r>
          <a:r>
            <a:rPr lang="ru-RU" sz="2000" b="1" i="0" kern="1200" dirty="0" smtClean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rPr>
            <a:t>, в том числе</a:t>
          </a:r>
          <a:endParaRPr lang="ru-RU" sz="2000" b="1" i="0" kern="1200" dirty="0">
            <a:solidFill>
              <a:schemeClr val="tx1"/>
            </a:solidFill>
            <a:effectLst/>
            <a:latin typeface="Times New Roman" pitchFamily="18" charset="0"/>
            <a:cs typeface="Times New Roman" pitchFamily="18" charset="0"/>
          </a:endParaRPr>
        </a:p>
      </dsp:txBody>
      <dsp:txXfrm>
        <a:off x="722908" y="22151"/>
        <a:ext cx="8042493" cy="629144"/>
      </dsp:txXfrm>
    </dsp:sp>
    <dsp:sp modelId="{38CC8AEE-2944-4501-BA6D-2B9C90747C98}">
      <dsp:nvSpPr>
        <dsp:cNvPr id="0" name=""/>
        <dsp:cNvSpPr/>
      </dsp:nvSpPr>
      <dsp:spPr>
        <a:xfrm>
          <a:off x="0" y="810229"/>
          <a:ext cx="1593982" cy="959652"/>
        </a:xfrm>
        <a:prstGeom prst="roundRect">
          <a:avLst>
            <a:gd name="adj" fmla="val 16670"/>
          </a:avLst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BFD8DBC-0A84-4A41-AA5A-CE2ABC64F9E0}">
      <dsp:nvSpPr>
        <dsp:cNvPr id="0" name=""/>
        <dsp:cNvSpPr/>
      </dsp:nvSpPr>
      <dsp:spPr>
        <a:xfrm>
          <a:off x="1518867" y="810229"/>
          <a:ext cx="7266108" cy="959652"/>
        </a:xfrm>
        <a:prstGeom prst="roundRect">
          <a:avLst>
            <a:gd name="adj" fmla="val 16670"/>
          </a:avLst>
        </a:prstGeom>
        <a:solidFill>
          <a:schemeClr val="accent2">
            <a:lumMod val="20000"/>
            <a:lumOff val="8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производственная программа капитальных ремонтов выполнена  на 97 %: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на 161 объекте из  166 объектов выполнены работы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на сумму 3352,844 тыс. рублей</a:t>
          </a:r>
          <a:endParaRPr lang="ru-RU" sz="1600" b="1" kern="1200" dirty="0"/>
        </a:p>
      </dsp:txBody>
      <dsp:txXfrm>
        <a:off x="1565722" y="857084"/>
        <a:ext cx="7172398" cy="865942"/>
      </dsp:txXfrm>
    </dsp:sp>
    <dsp:sp modelId="{D3B5DD5C-435A-471A-9F85-E0C51FC3F7A2}">
      <dsp:nvSpPr>
        <dsp:cNvPr id="0" name=""/>
        <dsp:cNvSpPr/>
      </dsp:nvSpPr>
      <dsp:spPr>
        <a:xfrm>
          <a:off x="599251" y="1909808"/>
          <a:ext cx="1509436" cy="959652"/>
        </a:xfrm>
        <a:prstGeom prst="roundRect">
          <a:avLst>
            <a:gd name="adj" fmla="val 16670"/>
          </a:avLst>
        </a:prstGeom>
        <a:blipFill rotWithShape="1">
          <a:blip xmlns:r="http://schemas.openxmlformats.org/officeDocument/2006/relationships" r:embed="rId2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391FFFD-4A46-4229-BF8C-D700C30C48E3}">
      <dsp:nvSpPr>
        <dsp:cNvPr id="0" name=""/>
        <dsp:cNvSpPr/>
      </dsp:nvSpPr>
      <dsp:spPr>
        <a:xfrm>
          <a:off x="2031886" y="1877180"/>
          <a:ext cx="6637344" cy="959652"/>
        </a:xfrm>
        <a:prstGeom prst="roundRect">
          <a:avLst>
            <a:gd name="adj" fmla="val 16670"/>
          </a:avLst>
        </a:prstGeom>
        <a:solidFill>
          <a:schemeClr val="accent2">
            <a:lumMod val="20000"/>
            <a:lumOff val="8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на 32 объектах при проведение АВР выполнены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капитальные ремонты  на сумму 606,0 тыс. рублей;</a:t>
          </a:r>
          <a:endParaRPr lang="ru-RU" sz="1600" b="1" kern="1200" dirty="0"/>
        </a:p>
      </dsp:txBody>
      <dsp:txXfrm>
        <a:off x="2078741" y="1924035"/>
        <a:ext cx="6543634" cy="865942"/>
      </dsp:txXfrm>
    </dsp:sp>
    <dsp:sp modelId="{5DF57E0F-56F2-48EA-A53E-0B30C137BD3E}">
      <dsp:nvSpPr>
        <dsp:cNvPr id="0" name=""/>
        <dsp:cNvSpPr/>
      </dsp:nvSpPr>
      <dsp:spPr>
        <a:xfrm>
          <a:off x="1440163" y="3096341"/>
          <a:ext cx="1509436" cy="959652"/>
        </a:xfrm>
        <a:prstGeom prst="roundRect">
          <a:avLst>
            <a:gd name="adj" fmla="val 16670"/>
          </a:avLst>
        </a:prstGeom>
        <a:blipFill rotWithShape="1">
          <a:blip xmlns:r="http://schemas.openxmlformats.org/officeDocument/2006/relationships" r:embed="rId3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32E50D2-A620-4F56-AB9A-425F62E5FB75}">
      <dsp:nvSpPr>
        <dsp:cNvPr id="0" name=""/>
        <dsp:cNvSpPr/>
      </dsp:nvSpPr>
      <dsp:spPr>
        <a:xfrm>
          <a:off x="2801417" y="3009377"/>
          <a:ext cx="5983558" cy="1141160"/>
        </a:xfrm>
        <a:prstGeom prst="roundRect">
          <a:avLst>
            <a:gd name="adj" fmla="val 16670"/>
          </a:avLst>
        </a:prstGeom>
        <a:solidFill>
          <a:schemeClr val="accent2">
            <a:lumMod val="20000"/>
            <a:lumOff val="8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ctr" defTabSz="7112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ru-RU" sz="1600" b="1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на 6  объектах </a:t>
          </a:r>
          <a:r>
            <a:rPr lang="ru-RU" sz="1600" b="1" kern="1200" dirty="0" err="1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Краснинского</a:t>
          </a:r>
          <a:r>
            <a:rPr lang="ru-RU" sz="1600" b="1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района </a:t>
          </a:r>
        </a:p>
        <a:p>
          <a:pPr lvl="0" algn="ctr" defTabSz="7112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ru-RU" sz="1600" b="1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проведен капитальный ремонт с установкой приборов учета,</a:t>
          </a:r>
        </a:p>
        <a:p>
          <a:pPr lvl="0" algn="ctr" defTabSz="7112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ru-RU" sz="1600" b="1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изменением схемы подачи ресурса в накопительный резервуар на сумму 2099,7 тыс. рублей;</a:t>
          </a:r>
          <a:endParaRPr lang="ru-RU" sz="1600" b="1" kern="1200" dirty="0">
            <a:solidFill>
              <a:schemeClr val="tx1"/>
            </a:solidFill>
          </a:endParaRPr>
        </a:p>
      </dsp:txBody>
      <dsp:txXfrm>
        <a:off x="2857134" y="3065094"/>
        <a:ext cx="5872124" cy="1029726"/>
      </dsp:txXfrm>
    </dsp:sp>
    <dsp:sp modelId="{2E05604F-66CE-4D7E-934B-590E369B2A90}">
      <dsp:nvSpPr>
        <dsp:cNvPr id="0" name=""/>
        <dsp:cNvSpPr/>
      </dsp:nvSpPr>
      <dsp:spPr>
        <a:xfrm>
          <a:off x="1823591" y="4253523"/>
          <a:ext cx="1509436" cy="959652"/>
        </a:xfrm>
        <a:prstGeom prst="roundRect">
          <a:avLst>
            <a:gd name="adj" fmla="val 16670"/>
          </a:avLst>
        </a:prstGeom>
        <a:blipFill rotWithShape="1">
          <a:blip xmlns:r="http://schemas.openxmlformats.org/officeDocument/2006/relationships" r:embed="rId4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643A819-3F14-41E6-BEEB-252087635286}">
      <dsp:nvSpPr>
        <dsp:cNvPr id="0" name=""/>
        <dsp:cNvSpPr/>
      </dsp:nvSpPr>
      <dsp:spPr>
        <a:xfrm>
          <a:off x="3333582" y="4253523"/>
          <a:ext cx="5451393" cy="959652"/>
        </a:xfrm>
        <a:prstGeom prst="roundRect">
          <a:avLst>
            <a:gd name="adj" fmla="val 16670"/>
          </a:avLst>
        </a:prstGeom>
        <a:solidFill>
          <a:schemeClr val="accent2">
            <a:lumMod val="20000"/>
            <a:lumOff val="8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ctr" defTabSz="711200">
            <a:lnSpc>
              <a:spcPct val="100000"/>
            </a:lnSpc>
            <a:spcBef>
              <a:spcPct val="0"/>
            </a:spcBef>
            <a:spcAft>
              <a:spcPts val="600"/>
            </a:spcAft>
          </a:pPr>
          <a:r>
            <a:rPr lang="ru-RU" sz="1600" b="1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на 2 объектах за счет средств субсидий областного бюджета выполнен  капитальный ремонт на сумму 1118,5 тыс. рублей</a:t>
          </a:r>
          <a:endParaRPr lang="ru-RU" sz="1600" b="1" kern="1200" dirty="0">
            <a:solidFill>
              <a:schemeClr val="tx1"/>
            </a:solidFill>
          </a:endParaRPr>
        </a:p>
      </dsp:txBody>
      <dsp:txXfrm>
        <a:off x="3380437" y="4300378"/>
        <a:ext cx="5357683" cy="865942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DFCC612-5C6D-4512-A82A-F5F5F848DF57}">
      <dsp:nvSpPr>
        <dsp:cNvPr id="0" name=""/>
        <dsp:cNvSpPr/>
      </dsp:nvSpPr>
      <dsp:spPr>
        <a:xfrm>
          <a:off x="0" y="0"/>
          <a:ext cx="8221421" cy="2208433"/>
        </a:xfrm>
        <a:prstGeom prst="roundRect">
          <a:avLst>
            <a:gd name="adj" fmla="val 10000"/>
          </a:avLst>
        </a:prstGeom>
        <a:solidFill>
          <a:srgbClr val="FF5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/>
        </a:scene3d>
        <a:sp3d>
          <a:bevelT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chemeClr val="tx1"/>
              </a:solidFill>
              <a:effectLst/>
              <a:ea typeface="Times New Roman" pitchFamily="18" charset="0"/>
              <a:cs typeface="Arial" charset="0"/>
            </a:rPr>
            <a:t>В течение 2015 года завершить  расселение граждан из аварийного жилищного фонда в соответствии с утверждёнными сроками</a:t>
          </a:r>
          <a:endParaRPr lang="ru-RU" sz="2000" b="1" kern="1200" dirty="0"/>
        </a:p>
      </dsp:txBody>
      <dsp:txXfrm>
        <a:off x="2052050" y="0"/>
        <a:ext cx="6169370" cy="2208433"/>
      </dsp:txXfrm>
    </dsp:sp>
    <dsp:sp modelId="{F9F8317B-3BA0-4125-8F31-BC8F30BCB084}">
      <dsp:nvSpPr>
        <dsp:cNvPr id="0" name=""/>
        <dsp:cNvSpPr/>
      </dsp:nvSpPr>
      <dsp:spPr>
        <a:xfrm>
          <a:off x="4" y="144030"/>
          <a:ext cx="2102889" cy="2036258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73E56CA-CA6C-4673-8E12-A2E0D25B0A19}">
      <dsp:nvSpPr>
        <dsp:cNvPr id="0" name=""/>
        <dsp:cNvSpPr/>
      </dsp:nvSpPr>
      <dsp:spPr>
        <a:xfrm>
          <a:off x="941831" y="2656850"/>
          <a:ext cx="7656479" cy="2095677"/>
        </a:xfrm>
        <a:prstGeom prst="roundRect">
          <a:avLst>
            <a:gd name="adj" fmla="val 10000"/>
          </a:avLst>
        </a:prstGeom>
        <a:solidFill>
          <a:srgbClr val="FFC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chemeClr val="tx1"/>
              </a:solidFill>
              <a:effectLst/>
              <a:ea typeface="Times New Roman" pitchFamily="18" charset="0"/>
              <a:cs typeface="Arial" charset="0"/>
            </a:rPr>
            <a:t>             Завершить программу капитального                    ремонта по этапу 2014-2015 годов.</a:t>
          </a:r>
          <a:endParaRPr lang="ru-RU" sz="2000" b="1" kern="1200" dirty="0"/>
        </a:p>
      </dsp:txBody>
      <dsp:txXfrm>
        <a:off x="2852873" y="2656850"/>
        <a:ext cx="5745437" cy="2095677"/>
      </dsp:txXfrm>
    </dsp:sp>
    <dsp:sp modelId="{97E41D86-94EA-452D-BAB8-738AA4398146}">
      <dsp:nvSpPr>
        <dsp:cNvPr id="0" name=""/>
        <dsp:cNvSpPr/>
      </dsp:nvSpPr>
      <dsp:spPr>
        <a:xfrm>
          <a:off x="936103" y="2880336"/>
          <a:ext cx="2728037" cy="1722996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2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9B215EB-15DD-4BCC-877F-581C4FB61330}">
      <dsp:nvSpPr>
        <dsp:cNvPr id="0" name=""/>
        <dsp:cNvSpPr/>
      </dsp:nvSpPr>
      <dsp:spPr>
        <a:xfrm rot="5400000">
          <a:off x="-122898" y="121283"/>
          <a:ext cx="766304" cy="536413"/>
        </a:xfrm>
        <a:prstGeom prst="chevron">
          <a:avLst/>
        </a:prstGeom>
        <a:solidFill>
          <a:srgbClr val="92D050"/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300" kern="1200" dirty="0">
            <a:solidFill>
              <a:srgbClr val="92D050"/>
            </a:solidFill>
          </a:endParaRPr>
        </a:p>
      </dsp:txBody>
      <dsp:txXfrm rot="-5400000">
        <a:off x="-7952" y="274545"/>
        <a:ext cx="536413" cy="229891"/>
      </dsp:txXfrm>
    </dsp:sp>
    <dsp:sp modelId="{645BCB1A-757B-4183-A2EE-BC12222FE645}">
      <dsp:nvSpPr>
        <dsp:cNvPr id="0" name=""/>
        <dsp:cNvSpPr/>
      </dsp:nvSpPr>
      <dsp:spPr>
        <a:xfrm rot="5400000">
          <a:off x="4403692" y="-3868894"/>
          <a:ext cx="498098" cy="8248562"/>
        </a:xfrm>
        <a:prstGeom prst="round2SameRect">
          <a:avLst/>
        </a:prstGeom>
        <a:solidFill>
          <a:srgbClr val="92D050">
            <a:alpha val="90000"/>
          </a:srgb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0160" rIns="10160" bIns="1016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b="1" kern="1200" dirty="0" smtClean="0">
              <a:effectLst/>
              <a:ea typeface="Calibri"/>
              <a:cs typeface="Times New Roman"/>
            </a:rPr>
            <a:t>Инвентаризация и передача объектов ВКХ в областную собственность</a:t>
          </a:r>
          <a:endParaRPr lang="ru-RU" sz="1600" b="1" kern="1200" dirty="0"/>
        </a:p>
      </dsp:txBody>
      <dsp:txXfrm rot="-5400000">
        <a:off x="528461" y="30652"/>
        <a:ext cx="8224247" cy="449468"/>
      </dsp:txXfrm>
    </dsp:sp>
    <dsp:sp modelId="{5882F60B-FF87-4A74-B966-3E7B0EA396E8}">
      <dsp:nvSpPr>
        <dsp:cNvPr id="0" name=""/>
        <dsp:cNvSpPr/>
      </dsp:nvSpPr>
      <dsp:spPr>
        <a:xfrm rot="5400000">
          <a:off x="-122898" y="808412"/>
          <a:ext cx="766304" cy="536413"/>
        </a:xfrm>
        <a:prstGeom prst="chevron">
          <a:avLst/>
        </a:prstGeom>
        <a:solidFill>
          <a:srgbClr val="92D050"/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300" kern="1200" dirty="0">
            <a:solidFill>
              <a:srgbClr val="92D050"/>
            </a:solidFill>
          </a:endParaRPr>
        </a:p>
      </dsp:txBody>
      <dsp:txXfrm rot="-5400000">
        <a:off x="-7952" y="961674"/>
        <a:ext cx="536413" cy="229891"/>
      </dsp:txXfrm>
    </dsp:sp>
    <dsp:sp modelId="{06B67FC9-3223-4D0F-9339-2E6FDD3B37A1}">
      <dsp:nvSpPr>
        <dsp:cNvPr id="0" name=""/>
        <dsp:cNvSpPr/>
      </dsp:nvSpPr>
      <dsp:spPr>
        <a:xfrm rot="5400000">
          <a:off x="4403692" y="-3181765"/>
          <a:ext cx="498098" cy="8248562"/>
        </a:xfrm>
        <a:prstGeom prst="round2SameRect">
          <a:avLst/>
        </a:prstGeom>
        <a:solidFill>
          <a:srgbClr val="92D050">
            <a:alpha val="90000"/>
          </a:srgb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0160" rIns="10160" bIns="1016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b="1" kern="1200" dirty="0" smtClean="0">
              <a:effectLst/>
              <a:ea typeface="Calibri"/>
              <a:cs typeface="Times New Roman"/>
            </a:rPr>
            <a:t>Централизация обслуживания ОГУП «Липецкий областной водоканал»</a:t>
          </a:r>
          <a:endParaRPr lang="ru-RU" sz="1600" kern="1200" dirty="0"/>
        </a:p>
      </dsp:txBody>
      <dsp:txXfrm rot="-5400000">
        <a:off x="528461" y="717781"/>
        <a:ext cx="8224247" cy="449468"/>
      </dsp:txXfrm>
    </dsp:sp>
    <dsp:sp modelId="{A86982E0-D8FB-49C5-8DB4-C443FBBB3A5D}">
      <dsp:nvSpPr>
        <dsp:cNvPr id="0" name=""/>
        <dsp:cNvSpPr/>
      </dsp:nvSpPr>
      <dsp:spPr>
        <a:xfrm rot="5400000">
          <a:off x="-122898" y="1496016"/>
          <a:ext cx="766304" cy="536413"/>
        </a:xfrm>
        <a:prstGeom prst="chevron">
          <a:avLst/>
        </a:prstGeom>
        <a:solidFill>
          <a:srgbClr val="92D050"/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300" kern="1200" dirty="0">
            <a:solidFill>
              <a:srgbClr val="92D050"/>
            </a:solidFill>
          </a:endParaRPr>
        </a:p>
      </dsp:txBody>
      <dsp:txXfrm rot="-5400000">
        <a:off x="-7952" y="1649278"/>
        <a:ext cx="536413" cy="229891"/>
      </dsp:txXfrm>
    </dsp:sp>
    <dsp:sp modelId="{11062912-ABA9-423F-AD87-70453B2C1E59}">
      <dsp:nvSpPr>
        <dsp:cNvPr id="0" name=""/>
        <dsp:cNvSpPr/>
      </dsp:nvSpPr>
      <dsp:spPr>
        <a:xfrm rot="5400000">
          <a:off x="4403216" y="-2494161"/>
          <a:ext cx="499049" cy="8248562"/>
        </a:xfrm>
        <a:prstGeom prst="round2SameRect">
          <a:avLst/>
        </a:prstGeom>
        <a:solidFill>
          <a:srgbClr val="92D050">
            <a:alpha val="90000"/>
          </a:srgb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0160" rIns="10160" bIns="10160" numCol="1" spcCol="1270" anchor="ctr" anchorCtr="0">
          <a:noAutofit/>
        </a:bodyPr>
        <a:lstStyle/>
        <a:p>
          <a:pPr marL="0" marR="0" lvl="1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Char char="••"/>
            <a:tabLst/>
            <a:defRPr/>
          </a:pPr>
          <a:r>
            <a:rPr lang="ru-RU" sz="1600" b="1" kern="1200" dirty="0" smtClean="0">
              <a:effectLst/>
              <a:ea typeface="Calibri"/>
              <a:cs typeface="Times New Roman"/>
            </a:rPr>
            <a:t>Увеличение объёма финансирования за счёт привлечённых средств  и государственно-частного  партнёрства</a:t>
          </a:r>
          <a:endParaRPr lang="ru-RU" sz="1600" kern="1200" dirty="0" smtClean="0"/>
        </a:p>
      </dsp:txBody>
      <dsp:txXfrm rot="-5400000">
        <a:off x="528460" y="1404957"/>
        <a:ext cx="8224200" cy="450325"/>
      </dsp:txXfrm>
    </dsp:sp>
    <dsp:sp modelId="{DD86225B-38DE-46AF-B698-BBE42D0758AD}">
      <dsp:nvSpPr>
        <dsp:cNvPr id="0" name=""/>
        <dsp:cNvSpPr/>
      </dsp:nvSpPr>
      <dsp:spPr>
        <a:xfrm rot="5400000">
          <a:off x="-114949" y="2131167"/>
          <a:ext cx="766304" cy="536413"/>
        </a:xfrm>
        <a:prstGeom prst="chevron">
          <a:avLst/>
        </a:prstGeom>
        <a:solidFill>
          <a:srgbClr val="92D050"/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500" kern="1200" dirty="0">
            <a:solidFill>
              <a:srgbClr val="92D050"/>
            </a:solidFill>
          </a:endParaRPr>
        </a:p>
      </dsp:txBody>
      <dsp:txXfrm rot="-5400000">
        <a:off x="-3" y="2284429"/>
        <a:ext cx="536413" cy="229891"/>
      </dsp:txXfrm>
    </dsp:sp>
    <dsp:sp modelId="{677A0550-6BBC-4110-9AB2-704C29389114}">
      <dsp:nvSpPr>
        <dsp:cNvPr id="0" name=""/>
        <dsp:cNvSpPr/>
      </dsp:nvSpPr>
      <dsp:spPr>
        <a:xfrm rot="5400000">
          <a:off x="4403692" y="-1807032"/>
          <a:ext cx="498098" cy="8248562"/>
        </a:xfrm>
        <a:prstGeom prst="round2SameRect">
          <a:avLst/>
        </a:prstGeom>
        <a:solidFill>
          <a:srgbClr val="92D050">
            <a:alpha val="90000"/>
          </a:srgb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0160" rIns="10160" bIns="1016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b="1" kern="1200" dirty="0" smtClean="0"/>
            <a:t>Исполнение  мероприятий  Дорожной карты по развитию ЖКХ Липецкой области</a:t>
          </a:r>
          <a:endParaRPr lang="ru-RU" sz="1600" b="1" kern="1200" dirty="0"/>
        </a:p>
      </dsp:txBody>
      <dsp:txXfrm rot="-5400000">
        <a:off x="528461" y="2092514"/>
        <a:ext cx="8224247" cy="449468"/>
      </dsp:txXfrm>
    </dsp:sp>
    <dsp:sp modelId="{1DA14ED8-EAF3-4893-94D8-E75B923243D7}">
      <dsp:nvSpPr>
        <dsp:cNvPr id="0" name=""/>
        <dsp:cNvSpPr/>
      </dsp:nvSpPr>
      <dsp:spPr>
        <a:xfrm rot="5400000">
          <a:off x="-122898" y="2870274"/>
          <a:ext cx="766304" cy="536413"/>
        </a:xfrm>
        <a:prstGeom prst="chevron">
          <a:avLst/>
        </a:prstGeom>
        <a:solidFill>
          <a:srgbClr val="92D050"/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500" kern="1200" dirty="0">
            <a:solidFill>
              <a:srgbClr val="92D050"/>
            </a:solidFill>
          </a:endParaRPr>
        </a:p>
      </dsp:txBody>
      <dsp:txXfrm rot="-5400000">
        <a:off x="-7952" y="3023536"/>
        <a:ext cx="536413" cy="229891"/>
      </dsp:txXfrm>
    </dsp:sp>
    <dsp:sp modelId="{2F840052-52B6-435B-B96F-CC41CD100D40}">
      <dsp:nvSpPr>
        <dsp:cNvPr id="0" name=""/>
        <dsp:cNvSpPr/>
      </dsp:nvSpPr>
      <dsp:spPr>
        <a:xfrm rot="5400000">
          <a:off x="4403692" y="-1119903"/>
          <a:ext cx="498098" cy="8248562"/>
        </a:xfrm>
        <a:prstGeom prst="round2SameRect">
          <a:avLst/>
        </a:prstGeom>
        <a:solidFill>
          <a:srgbClr val="92D050">
            <a:alpha val="90000"/>
          </a:srgb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0160" rIns="10160" bIns="1016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b="1" kern="1200" dirty="0" smtClean="0"/>
            <a:t>Обеспечение  коммунальной инфраструктурой комплексной застройки и участков для многодетных семей  </a:t>
          </a:r>
          <a:endParaRPr lang="ru-RU" sz="1600" b="1" kern="1200" dirty="0"/>
        </a:p>
      </dsp:txBody>
      <dsp:txXfrm rot="-5400000">
        <a:off x="528461" y="2779643"/>
        <a:ext cx="8224247" cy="449468"/>
      </dsp:txXfrm>
    </dsp:sp>
    <dsp:sp modelId="{B3384119-28E2-4619-94D2-7D74923EC918}">
      <dsp:nvSpPr>
        <dsp:cNvPr id="0" name=""/>
        <dsp:cNvSpPr/>
      </dsp:nvSpPr>
      <dsp:spPr>
        <a:xfrm rot="5400000">
          <a:off x="-122898" y="3557403"/>
          <a:ext cx="766304" cy="536413"/>
        </a:xfrm>
        <a:prstGeom prst="chevron">
          <a:avLst/>
        </a:prstGeom>
        <a:solidFill>
          <a:srgbClr val="92D050"/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500" kern="1200" dirty="0">
            <a:solidFill>
              <a:srgbClr val="FCB5A2"/>
            </a:solidFill>
          </a:endParaRPr>
        </a:p>
      </dsp:txBody>
      <dsp:txXfrm rot="-5400000">
        <a:off x="-7952" y="3710665"/>
        <a:ext cx="536413" cy="229891"/>
      </dsp:txXfrm>
    </dsp:sp>
    <dsp:sp modelId="{4C97C2B7-16C2-4BC8-88D6-BE054BC136D5}">
      <dsp:nvSpPr>
        <dsp:cNvPr id="0" name=""/>
        <dsp:cNvSpPr/>
      </dsp:nvSpPr>
      <dsp:spPr>
        <a:xfrm rot="5400000">
          <a:off x="4403692" y="-432774"/>
          <a:ext cx="498098" cy="8248562"/>
        </a:xfrm>
        <a:prstGeom prst="round2SameRect">
          <a:avLst/>
        </a:prstGeom>
        <a:solidFill>
          <a:srgbClr val="92D050">
            <a:alpha val="90000"/>
          </a:srgb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0160" rIns="10160" bIns="1016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b="1" kern="1200" dirty="0" smtClean="0"/>
            <a:t>Начало реализации  проекта по обеспечению </a:t>
          </a:r>
          <a:r>
            <a:rPr lang="ru-RU" sz="1600" b="1" kern="1200" dirty="0" err="1" smtClean="0"/>
            <a:t>Добровского</a:t>
          </a:r>
          <a:r>
            <a:rPr lang="ru-RU" sz="1600" b="1" kern="1200" dirty="0" smtClean="0"/>
            <a:t> района качественно водой </a:t>
          </a:r>
          <a:endParaRPr lang="ru-RU" sz="1600" b="1" kern="1200" dirty="0"/>
        </a:p>
      </dsp:txBody>
      <dsp:txXfrm rot="-5400000">
        <a:off x="528461" y="3466772"/>
        <a:ext cx="8224247" cy="449468"/>
      </dsp:txXfrm>
    </dsp:sp>
    <dsp:sp modelId="{C5DAA9CC-FB03-4A9F-8D0A-CEB3DF40BF13}">
      <dsp:nvSpPr>
        <dsp:cNvPr id="0" name=""/>
        <dsp:cNvSpPr/>
      </dsp:nvSpPr>
      <dsp:spPr>
        <a:xfrm rot="5400000">
          <a:off x="-223472" y="4361169"/>
          <a:ext cx="1032588" cy="601550"/>
        </a:xfrm>
        <a:prstGeom prst="chevron">
          <a:avLst/>
        </a:prstGeom>
        <a:solidFill>
          <a:srgbClr val="FF0000"/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800" kern="1200" dirty="0"/>
        </a:p>
      </dsp:txBody>
      <dsp:txXfrm rot="-5400000">
        <a:off x="-7953" y="4446425"/>
        <a:ext cx="601550" cy="431038"/>
      </dsp:txXfrm>
    </dsp:sp>
    <dsp:sp modelId="{C4805934-73B1-4C1C-BE96-D76DD0BB4BB4}">
      <dsp:nvSpPr>
        <dsp:cNvPr id="0" name=""/>
        <dsp:cNvSpPr/>
      </dsp:nvSpPr>
      <dsp:spPr>
        <a:xfrm rot="5400000">
          <a:off x="4287055" y="420221"/>
          <a:ext cx="796508" cy="8215238"/>
        </a:xfrm>
        <a:prstGeom prst="round2SameRect">
          <a:avLst/>
        </a:prstGeom>
        <a:solidFill>
          <a:srgbClr val="FF0000">
            <a:alpha val="90000"/>
          </a:srgb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2700" rIns="12700" bIns="12700" numCol="1" spcCol="1270" anchor="ctr" anchorCtr="0">
          <a:noAutofit/>
        </a:bodyPr>
        <a:lstStyle/>
        <a:p>
          <a:pPr marL="228600" marR="0" lvl="1" indent="-228600" algn="ctr" defTabSz="889000" eaLnBrk="1" fontAlgn="auto" latinLnBrk="0" hangingPunct="1">
            <a:lnSpc>
              <a:spcPct val="90000"/>
            </a:lnSpc>
            <a:spcBef>
              <a:spcPct val="0"/>
            </a:spcBef>
            <a:spcAft>
              <a:spcPct val="15000"/>
            </a:spcAft>
            <a:buClrTx/>
            <a:buSzTx/>
            <a:buFontTx/>
            <a:buChar char="••"/>
            <a:tabLst/>
            <a:defRPr/>
          </a:pPr>
          <a:r>
            <a:rPr lang="ru-RU" sz="2000" b="1" kern="1200" dirty="0" smtClean="0">
              <a:effectLst/>
              <a:ea typeface="Calibri"/>
              <a:cs typeface="Times New Roman"/>
            </a:rPr>
            <a:t>Осуществление полномочий  в сфере  водоснабжения и водоотведения Управлением ЖКХ</a:t>
          </a:r>
          <a:endParaRPr lang="ru-RU" sz="2000" b="1" kern="1200" dirty="0"/>
        </a:p>
      </dsp:txBody>
      <dsp:txXfrm rot="-5400000">
        <a:off x="577690" y="4168468"/>
        <a:ext cx="8176356" cy="71874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arrow2">
  <dgm:title val=""/>
  <dgm:desc val=""/>
  <dgm:catLst>
    <dgm:cat type="process" pri="2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arrowDiagram">
    <dgm:varLst>
      <dgm:chMax val="5"/>
      <dgm:dir/>
      <dgm:resizeHandles val="exact"/>
    </dgm:varLst>
    <dgm:alg type="composite">
      <dgm:param type="ar" val="1.6"/>
    </dgm:alg>
    <dgm:shape xmlns:r="http://schemas.openxmlformats.org/officeDocument/2006/relationships" r:blip="">
      <dgm:adjLst/>
    </dgm:shape>
    <dgm:presOf/>
    <dgm:constrLst>
      <dgm:constr type="l" for="ch" forName="arrow"/>
      <dgm:constr type="t" for="ch" forName="arrow"/>
      <dgm:constr type="w" for="ch" forName="arrow" refType="w"/>
      <dgm:constr type="h" for="ch" forName="arrow" refType="h"/>
      <dgm:constr type="ctrX" for="ch" forName="arrowDiagram1" refType="w" fact="0.5"/>
      <dgm:constr type="ctrY" for="ch" forName="arrowDiagram1" refType="h" fact="0.5"/>
      <dgm:constr type="w" for="ch" forName="arrowDiagram1" refType="w"/>
      <dgm:constr type="h" for="ch" forName="arrowDiagram1" refType="h"/>
      <dgm:constr type="ctrX" for="ch" forName="arrowDiagram2" refType="w" fact="0.5"/>
      <dgm:constr type="ctrY" for="ch" forName="arrowDiagram2" refType="h" fact="0.5"/>
      <dgm:constr type="w" for="ch" forName="arrowDiagram2" refType="w"/>
      <dgm:constr type="h" for="ch" forName="arrowDiagram2" refType="h"/>
      <dgm:constr type="ctrX" for="ch" forName="arrowDiagram3" refType="w" fact="0.5"/>
      <dgm:constr type="ctrY" for="ch" forName="arrowDiagram3" refType="h" fact="0.5"/>
      <dgm:constr type="w" for="ch" forName="arrowDiagram3" refType="w"/>
      <dgm:constr type="h" for="ch" forName="arrowDiagram3" refType="h"/>
      <dgm:constr type="ctrX" for="ch" forName="arrowDiagram4" refType="w" fact="0.5"/>
      <dgm:constr type="ctrY" for="ch" forName="arrowDiagram4" refType="h" fact="0.5"/>
      <dgm:constr type="w" for="ch" forName="arrowDiagram4" refType="w"/>
      <dgm:constr type="h" for="ch" forName="arrowDiagram4" refType="h"/>
      <dgm:constr type="ctrX" for="ch" forName="arrowDiagram5" refType="w" fact="0.5"/>
      <dgm:constr type="ctrY" for="ch" forName="arrowDiagram5" refType="h" fact="0.5"/>
      <dgm:constr type="w" for="ch" forName="arrowDiagram5" refType="w"/>
      <dgm:constr type="h" for="ch" forName="arrowDiagram5" refType="h"/>
    </dgm:constrLst>
    <dgm:ruleLst/>
    <dgm:choose name="Name0">
      <dgm:if name="Name1" axis="ch" ptType="node" func="cnt" op="gte" val="1">
        <dgm:layoutNode name="arrow" styleLbl="bgShp">
          <dgm:alg type="sp"/>
          <dgm:shape xmlns:r="http://schemas.openxmlformats.org/officeDocument/2006/relationships" type="swooshArrow" r:blip="">
            <dgm:adjLst>
              <dgm:adj idx="2" val="0.25"/>
            </dgm:adjLst>
          </dgm:shape>
          <dgm:presOf/>
          <dgm:constrLst/>
          <dgm:ruleLst/>
        </dgm:layoutNode>
        <dgm:choose name="Name2">
          <dgm:if name="Name3" axis="ch" ptType="node" func="cnt" op="lt" val="1"/>
          <dgm:if name="Name4" axis="ch" ptType="node" func="cnt" op="equ" val="1">
            <dgm:layoutNode name="arrowDiagram1">
              <dgm:varLst>
                <dgm:bulletEnabled val="1"/>
              </dgm:varLst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ctrX" for="ch" forName="bullet1" refType="w" fact="0.8"/>
                <dgm:constr type="ctrY" for="ch" forName="bullet1" refType="h" fact="0.262"/>
                <dgm:constr type="w" for="ch" forName="bullet1" refType="w" fact="0.074"/>
                <dgm:constr type="h" for="ch" forName="bullet1" refType="w" refFor="ch" refForName="bullet1"/>
                <dgm:constr type="r" for="ch" forName="textBox1" refType="ctrX" refFor="ch" refForName="bullet1"/>
                <dgm:constr type="t" for="ch" forName="textBox1" refType="ctrY" refFor="ch" refForName="bullet1"/>
                <dgm:constr type="w" for="ch" forName="textBox1" refType="w" fact="0.4"/>
                <dgm:constr type="h" for="ch" forName="textBox1" refType="h" fact="0.738"/>
                <dgm:constr type="userA" refType="h" refFor="ch" refForName="bullet1" fact="0.53"/>
                <dgm:constr type="rMarg" for="ch" forName="textBox1" refType="userA" fact="2.834"/>
                <dgm:constr type="primFontSz" for="ch" ptType="node" op="equ" val="65"/>
              </dgm:constrLst>
              <dgm:ruleLst/>
              <dgm:forEach name="Name5" axis="ch" ptType="node" cnt="1">
                <dgm:layoutNode name="bullet1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1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r"/>
                    <dgm:param type="parTxRTLAlign" val="r"/>
                  </dgm:alg>
                  <dgm:shape xmlns:r="http://schemas.openxmlformats.org/officeDocument/2006/relationships" type="round2DiagRect" r:blip="">
                    <dgm:adjLst/>
                  </dgm:shape>
                  <dgm:presOf axis="desOrSelf" ptType="node"/>
                  <dgm:constrLst>
                    <dgm:constr type="lMarg"/>
                    <dgm:constr type="tMarg"/>
                    <dgm:constr type="bMarg"/>
                  </dgm:constrLst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6" axis="ch" ptType="node" func="cnt" op="equ" val="2">
            <dgm:layoutNode name="arrowDiagram2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7">
                <dgm:if name="Name8" func="var" arg="dir" op="equ" val="norm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l" for="ch" forName="textBox2a" refType="ctrX" refFor="ch" refForName="bullet2a"/>
                    <dgm:constr type="t" for="ch" forName="textBox2a" refType="ctrY" refFor="ch" refForName="bullet2a"/>
                    <dgm:constr type="w" for="ch" forName="textBox2a" refType="w" fact="0.325"/>
                    <dgm:constr type="h" for="ch" forName="textBox2a" refType="h" fact="0.427"/>
                    <dgm:constr type="userA" refType="h" refFor="ch" refForName="bullet2a" fact="0.53"/>
                    <dgm:constr type="l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l" for="ch" forName="textBox2b" refType="ctrX" refFor="ch" refForName="bullet2b"/>
                    <dgm:constr type="t" for="ch" forName="textBox2b" refType="ctrY" refFor="ch" refForName="bullet2b"/>
                    <dgm:constr type="w" for="ch" forName="textBox2b" refType="w" fact="0.325"/>
                    <dgm:constr type="h" for="ch" forName="textBox2b" refType="h" fact="0.662"/>
                    <dgm:constr type="userB" refType="h" refFor="ch" refForName="bullet2b" fact="0.53"/>
                    <dgm:constr type="lMarg" for="ch" forName="textBox2b" refType="userB" fact="2.834"/>
                    <dgm:constr type="primFontSz" for="ch" ptType="node" op="equ" val="65"/>
                  </dgm:constrLst>
                </dgm:if>
                <dgm:else name="Name9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r" for="ch" forName="textBox2a" refType="ctrX" refFor="ch" refForName="bullet2a"/>
                    <dgm:constr type="b" for="ch" forName="textBox2a" refType="ctrY" refFor="ch" refForName="bullet2a"/>
                    <dgm:constr type="w" for="ch" forName="textBox2a" refType="w" fact="0.25"/>
                    <dgm:constr type="h" for="ch" forName="textBox2a" refType="h" fact="0.573"/>
                    <dgm:constr type="userA" refType="h" refFor="ch" refForName="bullet2a" fact="0.53"/>
                    <dgm:constr type="r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r" for="ch" forName="textBox2b" refType="ctrX" refFor="ch" refForName="bullet2b"/>
                    <dgm:constr type="b" for="ch" forName="textBox2b" refType="ctrY" refFor="ch" refForName="bullet2b"/>
                    <dgm:constr type="w" for="ch" forName="textBox2b" refType="w" fact="0.28"/>
                    <dgm:constr type="h" for="ch" forName="textBox2b" refType="h" fact="0.338"/>
                    <dgm:constr type="userB" refType="h" refFor="ch" refForName="bullet2b" fact="0.53"/>
                    <dgm:constr type="rMarg" for="ch" forName="textBox2b" refType="userB" fact="2.834"/>
                    <dgm:constr type="primFontSz" for="ch" ptType="node" op="equ" val="65"/>
                  </dgm:constrLst>
                </dgm:else>
              </dgm:choose>
              <dgm:ruleLst/>
              <dgm:forEach name="Name10" axis="ch" ptType="node" cnt="1">
                <dgm:layoutNode name="bullet2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a" styleLbl="revTx">
                  <dgm:varLst>
                    <dgm:bulletEnabled val="1"/>
                  </dgm:varLst>
                  <dgm:choose name="Name11">
                    <dgm:if name="Name12" func="var" arg="dir" op="equ" val="norm">
                      <dgm:choose name="Name13">
                        <dgm:if name="Name1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6">
                      <dgm:choose name="Name17">
                        <dgm:if name="Name1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">
                    <dgm:if name="Name2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23" axis="ch" ptType="node" st="2" cnt="1">
                <dgm:layoutNode name="bullet2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b" styleLbl="revTx">
                  <dgm:varLst>
                    <dgm:bulletEnabled val="1"/>
                  </dgm:varLst>
                  <dgm:choose name="Name24">
                    <dgm:if name="Name25" func="var" arg="dir" op="equ" val="norm">
                      <dgm:choose name="Name26">
                        <dgm:if name="Name2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2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29">
                      <dgm:choose name="Name30">
                        <dgm:if name="Name3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3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33">
                    <dgm:if name="Name3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3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36" axis="ch" ptType="node" func="cnt" op="equ" val="3">
            <dgm:layoutNode name="arrowDiagram3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37">
                <dgm:if name="Name38" func="var" arg="dir" op="equ" val="norm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l" for="ch" forName="textBox3a" refType="ctrX" refFor="ch" refForName="bullet3a"/>
                    <dgm:constr type="t" for="ch" forName="textBox3a" refType="ctrY" refFor="ch" refForName="bullet3a"/>
                    <dgm:constr type="w" for="ch" forName="textBox3a" refType="w" fact="0.233"/>
                    <dgm:constr type="h" for="ch" forName="textBox3a" refType="h" fact="0.289"/>
                    <dgm:constr type="userA" refType="h" refFor="ch" refForName="bullet3a" fact="0.53"/>
                    <dgm:constr type="l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l" for="ch" forName="textBox3b" refType="ctrX" refFor="ch" refForName="bullet3b"/>
                    <dgm:constr type="t" for="ch" forName="textBox3b" refType="ctrY" refFor="ch" refForName="bullet3b"/>
                    <dgm:constr type="w" for="ch" forName="textBox3b" refType="w" fact="0.24"/>
                    <dgm:constr type="h" for="ch" forName="textBox3b" refType="h" fact="0.544"/>
                    <dgm:constr type="userB" refType="h" refFor="ch" refForName="bullet3b" fact="0.53"/>
                    <dgm:constr type="l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l" for="ch" forName="textBox3c" refType="ctrX" refFor="ch" refForName="bullet3c"/>
                    <dgm:constr type="t" for="ch" forName="textBox3c" refType="ctrY" refFor="ch" refForName="bullet3c"/>
                    <dgm:constr type="w" for="ch" forName="textBox3c" refType="w" fact="0.24"/>
                    <dgm:constr type="h" for="ch" forName="textBox3c" refType="h" fact="0.695"/>
                    <dgm:constr type="userC" refType="h" refFor="ch" refForName="bullet3c" fact="0.53"/>
                    <dgm:constr type="lMarg" for="ch" forName="textBox3c" refType="userC" fact="2.834"/>
                    <dgm:constr type="primFontSz" for="ch" ptType="node" op="equ" val="65"/>
                  </dgm:constrLst>
                </dgm:if>
                <dgm:else name="Name39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r" for="ch" forName="textBox3a" refType="ctrX" refFor="ch" refForName="bullet3a"/>
                    <dgm:constr type="b" for="ch" forName="textBox3a" refType="ctrY" refFor="ch" refForName="bullet3a"/>
                    <dgm:constr type="w" for="ch" forName="textBox3a" refType="w" fact="0.14"/>
                    <dgm:constr type="h" for="ch" forName="textBox3a" refType="h" fact="0.711"/>
                    <dgm:constr type="userA" refType="h" refFor="ch" refForName="bullet3a" fact="0.53"/>
                    <dgm:constr type="r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r" for="ch" forName="textBox3b" refType="ctrX" refFor="ch" refForName="bullet3b"/>
                    <dgm:constr type="b" for="ch" forName="textBox3b" refType="ctrY" refFor="ch" refForName="bullet3b"/>
                    <dgm:constr type="w" for="ch" forName="textBox3b" refType="w" fact="0.24"/>
                    <dgm:constr type="h" for="ch" forName="textBox3b" refType="h" fact="0.456"/>
                    <dgm:constr type="userB" refType="h" refFor="ch" refForName="bullet3b" fact="0.53"/>
                    <dgm:constr type="r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r" for="ch" forName="textBox3c" refType="ctrX" refFor="ch" refForName="bullet3c"/>
                    <dgm:constr type="b" for="ch" forName="textBox3c" refType="ctrY" refFor="ch" refForName="bullet3c"/>
                    <dgm:constr type="w" for="ch" forName="textBox3c" refType="w" fact="0.24"/>
                    <dgm:constr type="h" for="ch" forName="textBox3c" refType="h" fact="0.305"/>
                    <dgm:constr type="userC" refType="h" refFor="ch" refForName="bullet3c" fact="0.53"/>
                    <dgm:constr type="rMarg" for="ch" forName="textBox3c" refType="userC" fact="2.834"/>
                    <dgm:constr type="primFontSz" for="ch" ptType="node" op="equ" val="65"/>
                  </dgm:constrLst>
                </dgm:else>
              </dgm:choose>
              <dgm:ruleLst/>
              <dgm:forEach name="Name40" axis="ch" ptType="node" cnt="1">
                <dgm:layoutNode name="bullet3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a" styleLbl="revTx">
                  <dgm:varLst>
                    <dgm:bulletEnabled val="1"/>
                  </dgm:varLst>
                  <dgm:choose name="Name41">
                    <dgm:if name="Name42" func="var" arg="dir" op="equ" val="norm">
                      <dgm:choose name="Name43">
                        <dgm:if name="Name4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4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46">
                      <dgm:choose name="Name47">
                        <dgm:if name="Name4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4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50">
                    <dgm:if name="Name5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5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53" axis="ch" ptType="node" st="2" cnt="1">
                <dgm:layoutNode name="bullet3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b" styleLbl="revTx">
                  <dgm:varLst>
                    <dgm:bulletEnabled val="1"/>
                  </dgm:varLst>
                  <dgm:choose name="Name54">
                    <dgm:if name="Name55" func="var" arg="dir" op="equ" val="norm">
                      <dgm:choose name="Name56">
                        <dgm:if name="Name5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5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59">
                      <dgm:choose name="Name60">
                        <dgm:if name="Name6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6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63">
                    <dgm:if name="Name6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6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66" axis="ch" ptType="node" st="3" cnt="1">
                <dgm:layoutNode name="bullet3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c" styleLbl="revTx">
                  <dgm:varLst>
                    <dgm:bulletEnabled val="1"/>
                  </dgm:varLst>
                  <dgm:choose name="Name67">
                    <dgm:if name="Name68" func="var" arg="dir" op="equ" val="norm">
                      <dgm:choose name="Name69">
                        <dgm:if name="Name7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7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72">
                      <dgm:choose name="Name73">
                        <dgm:if name="Name7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7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76">
                    <dgm:if name="Name7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7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79" axis="ch" ptType="node" func="cnt" op="equ" val="4">
            <dgm:layoutNode name="arrowDiagram4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80">
                <dgm:if name="Name81" func="var" arg="dir" op="equ" val="norm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l" for="ch" forName="textBox4a" refType="ctrX" refFor="ch" refForName="bullet4a"/>
                    <dgm:constr type="t" for="ch" forName="textBox4a" refType="ctrY" refFor="ch" refForName="bullet4a"/>
                    <dgm:constr type="w" for="ch" forName="textBox4a" refType="w" fact="0.171"/>
                    <dgm:constr type="h" for="ch" forName="textBox4a" refType="h" fact="0.238"/>
                    <dgm:constr type="userA" refType="h" refFor="ch" refForName="bullet4a" fact="0.53"/>
                    <dgm:constr type="l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l" for="ch" forName="textBox4b" refType="ctrX" refFor="ch" refForName="bullet4b"/>
                    <dgm:constr type="t" for="ch" forName="textBox4b" refType="ctrY" refFor="ch" refForName="bullet4b"/>
                    <dgm:constr type="w" for="ch" forName="textBox4b" refType="w" fact="0.21"/>
                    <dgm:constr type="h" for="ch" forName="textBox4b" refType="h" fact="0.457"/>
                    <dgm:constr type="userB" refType="h" refFor="ch" refForName="bullet4b" fact="0.53"/>
                    <dgm:constr type="l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l" for="ch" forName="textBox4c" refType="ctrX" refFor="ch" refForName="bullet4c"/>
                    <dgm:constr type="t" for="ch" forName="textBox4c" refType="ctrY" refFor="ch" refForName="bullet4c"/>
                    <dgm:constr type="w" for="ch" forName="textBox4c" refType="w" fact="0.21"/>
                    <dgm:constr type="h" for="ch" forName="textBox4c" refType="h" fact="0.618"/>
                    <dgm:constr type="userC" refType="h" refFor="ch" refForName="bullet4c" fact="0.53"/>
                    <dgm:constr type="l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l" for="ch" forName="textBox4d" refType="ctrX" refFor="ch" refForName="bullet4d"/>
                    <dgm:constr type="t" for="ch" forName="textBox4d" refType="ctrY" refFor="ch" refForName="bullet4d"/>
                    <dgm:constr type="w" for="ch" forName="textBox4d" refType="w" fact="0.21"/>
                    <dgm:constr type="h" for="ch" forName="textBox4d" refType="h" fact="0.717"/>
                    <dgm:constr type="userD" refType="h" refFor="ch" refForName="bullet4d" fact="0.53"/>
                    <dgm:constr type="lMarg" for="ch" forName="textBox4d" refType="userD" fact="2.834"/>
                    <dgm:constr type="primFontSz" for="ch" ptType="node" op="equ" val="65"/>
                  </dgm:constrLst>
                </dgm:if>
                <dgm:else name="Name82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r" for="ch" forName="textBox4a" refType="ctrX" refFor="ch" refForName="bullet4a"/>
                    <dgm:constr type="b" for="ch" forName="textBox4a" refType="ctrY" refFor="ch" refForName="bullet4a"/>
                    <dgm:constr type="w" for="ch" forName="textBox4a" refType="w" fact="0.11"/>
                    <dgm:constr type="h" for="ch" forName="textBox4a" refType="h" fact="0.762"/>
                    <dgm:constr type="userA" refType="h" refFor="ch" refForName="bullet4a" fact="0.53"/>
                    <dgm:constr type="r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r" for="ch" forName="textBox4b" refType="ctrX" refFor="ch" refForName="bullet4b"/>
                    <dgm:constr type="b" for="ch" forName="textBox4b" refType="ctrY" refFor="ch" refForName="bullet4b"/>
                    <dgm:constr type="w" for="ch" forName="textBox4b" refType="w" fact="0.171"/>
                    <dgm:constr type="h" for="ch" forName="textBox4b" refType="h" fact="0.543"/>
                    <dgm:constr type="userB" refType="h" refFor="ch" refForName="bullet4b" fact="0.53"/>
                    <dgm:constr type="r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r" for="ch" forName="textBox4c" refType="ctrX" refFor="ch" refForName="bullet4c"/>
                    <dgm:constr type="b" for="ch" forName="textBox4c" refType="ctrY" refFor="ch" refForName="bullet4c"/>
                    <dgm:constr type="w" for="ch" forName="textBox4c" refType="w" fact="0.21"/>
                    <dgm:constr type="h" for="ch" forName="textBox4c" refType="h" fact="0.382"/>
                    <dgm:constr type="userC" refType="h" refFor="ch" refForName="bullet4c" fact="0.53"/>
                    <dgm:constr type="r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r" for="ch" forName="textBox4d" refType="ctrX" refFor="ch" refForName="bullet4d"/>
                    <dgm:constr type="b" for="ch" forName="textBox4d" refType="ctrY" refFor="ch" refForName="bullet4d"/>
                    <dgm:constr type="w" for="ch" forName="textBox4d" refType="w" fact="0.21"/>
                    <dgm:constr type="h" for="ch" forName="textBox4d" refType="h" fact="0.283"/>
                    <dgm:constr type="userD" refType="h" refFor="ch" refForName="bullet4d" fact="0.53"/>
                    <dgm:constr type="rMarg" for="ch" forName="textBox4d" refType="userD" fact="2.834"/>
                    <dgm:constr type="primFontSz" for="ch" ptType="node" op="equ" val="65"/>
                  </dgm:constrLst>
                </dgm:else>
              </dgm:choose>
              <dgm:ruleLst/>
              <dgm:forEach name="Name83" axis="ch" ptType="node" cnt="1">
                <dgm:layoutNode name="bullet4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a" styleLbl="revTx">
                  <dgm:varLst>
                    <dgm:bulletEnabled val="1"/>
                  </dgm:varLst>
                  <dgm:choose name="Name84">
                    <dgm:if name="Name85" func="var" arg="dir" op="equ" val="norm">
                      <dgm:choose name="Name86">
                        <dgm:if name="Name8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8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89">
                      <dgm:choose name="Name90">
                        <dgm:if name="Name9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9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93">
                    <dgm:if name="Name9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9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96" axis="ch" ptType="node" st="2" cnt="1">
                <dgm:layoutNode name="bullet4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b" styleLbl="revTx">
                  <dgm:varLst>
                    <dgm:bulletEnabled val="1"/>
                  </dgm:varLst>
                  <dgm:choose name="Name97">
                    <dgm:if name="Name98" func="var" arg="dir" op="equ" val="norm">
                      <dgm:choose name="Name99">
                        <dgm:if name="Name10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0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0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06">
                    <dgm:if name="Name10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0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09" axis="ch" ptType="node" st="3" cnt="1">
                <dgm:layoutNode name="bullet4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c" styleLbl="revTx">
                  <dgm:varLst>
                    <dgm:bulletEnabled val="1"/>
                  </dgm:varLst>
                  <dgm:choose name="Name110">
                    <dgm:if name="Name111" func="var" arg="dir" op="equ" val="norm">
                      <dgm:choose name="Name112">
                        <dgm:if name="Name11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1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15">
                      <dgm:choose name="Name116">
                        <dgm:if name="Name11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1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19">
                    <dgm:if name="Name12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2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22" axis="ch" ptType="node" st="4" cnt="1">
                <dgm:layoutNode name="bullet4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d" styleLbl="revTx">
                  <dgm:varLst>
                    <dgm:bulletEnabled val="1"/>
                  </dgm:varLst>
                  <dgm:choose name="Name123">
                    <dgm:if name="Name124" func="var" arg="dir" op="equ" val="norm">
                      <dgm:choose name="Name125">
                        <dgm:if name="Name12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2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28">
                      <dgm:choose name="Name129">
                        <dgm:if name="Name13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3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32">
                    <dgm:if name="Name13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3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else name="Name135">
            <dgm:layoutNode name="arrowDiagram5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136">
                <dgm:if name="Name137" func="var" arg="dir" op="equ" val="norm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l" for="ch" forName="textBox5a" refType="ctrX" refFor="ch" refForName="bullet5a"/>
                    <dgm:constr type="t" for="ch" forName="textBox5a" refType="ctrY" refFor="ch" refForName="bullet5a"/>
                    <dgm:constr type="w" for="ch" forName="textBox5a" refType="w" fact="0.131"/>
                    <dgm:constr type="h" for="ch" forName="textBox5a" refType="h" fact="0.238"/>
                    <dgm:constr type="userA" refType="h" refFor="ch" refForName="bullet5a" fact="0.53"/>
                    <dgm:constr type="l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l" for="ch" forName="textBox5b" refType="ctrX" refFor="ch" refForName="bullet5b"/>
                    <dgm:constr type="t" for="ch" forName="textBox5b" refType="ctrY" refFor="ch" refForName="bullet5b"/>
                    <dgm:constr type="w" for="ch" forName="textBox5b" refType="w" fact="0.166"/>
                    <dgm:constr type="h" for="ch" forName="textBox5b" refType="h" fact="0.419"/>
                    <dgm:constr type="userB" refType="h" refFor="ch" refForName="bullet5b" fact="0.53"/>
                    <dgm:constr type="l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l" for="ch" forName="textBox5c" refType="ctrX" refFor="ch" refForName="bullet5c"/>
                    <dgm:constr type="t" for="ch" forName="textBox5c" refType="ctrY" refFor="ch" refForName="bullet5c"/>
                    <dgm:constr type="w" for="ch" forName="textBox5c" refType="w" fact="0.193"/>
                    <dgm:constr type="h" for="ch" forName="textBox5c" refType="h" fact="0.562"/>
                    <dgm:constr type="userC" refType="h" refFor="ch" refForName="bullet5c" fact="0.53"/>
                    <dgm:constr type="l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l" for="ch" forName="textBox5d" refType="ctrX" refFor="ch" refForName="bullet5d"/>
                    <dgm:constr type="t" for="ch" forName="textBox5d" refType="ctrY" refFor="ch" refForName="bullet5d"/>
                    <dgm:constr type="w" for="ch" forName="textBox5d" refType="w" fact="0.2"/>
                    <dgm:constr type="h" for="ch" forName="textBox5d" refType="h" fact="0.67"/>
                    <dgm:constr type="userD" refType="h" refFor="ch" refForName="bullet5d" fact="0.53"/>
                    <dgm:constr type="l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l" for="ch" forName="textBox5e" refType="ctrX" refFor="ch" refForName="bullet5e"/>
                    <dgm:constr type="t" for="ch" forName="textBox5e" refType="ctrY" refFor="ch" refForName="bullet5e"/>
                    <dgm:constr type="w" for="ch" forName="textBox5e" refType="w" fact="0.2"/>
                    <dgm:constr type="h" for="ch" forName="textBox5e" refType="h" fact="0.736"/>
                    <dgm:constr type="userE" refType="h" refFor="ch" refForName="bullet5e" fact="0.53"/>
                    <dgm:constr type="lMarg" for="ch" forName="textBox5e" refType="userE" fact="2.834"/>
                    <dgm:constr type="primFontSz" for="ch" ptType="node" op="equ" val="65"/>
                  </dgm:constrLst>
                </dgm:if>
                <dgm:else name="Name138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r" for="ch" forName="textBox5a" refType="ctrX" refFor="ch" refForName="bullet5a"/>
                    <dgm:constr type="b" for="ch" forName="textBox5a" refType="ctrY" refFor="ch" refForName="bullet5a"/>
                    <dgm:constr type="w" for="ch" forName="textBox5a" refType="w" fact="0.11"/>
                    <dgm:constr type="h" for="ch" forName="textBox5a" refType="h" fact="0.762"/>
                    <dgm:constr type="userA" refType="h" refFor="ch" refForName="bullet5a" fact="0.53"/>
                    <dgm:constr type="r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r" for="ch" forName="textBox5b" refType="ctrX" refFor="ch" refForName="bullet5b"/>
                    <dgm:constr type="b" for="ch" forName="textBox5b" refType="ctrY" refFor="ch" refForName="bullet5b"/>
                    <dgm:constr type="w" for="ch" forName="textBox5b" refType="w" fact="0.131"/>
                    <dgm:constr type="h" for="ch" forName="textBox5b" refType="h" fact="0.581"/>
                    <dgm:constr type="userB" refType="h" refFor="ch" refForName="bullet5b" fact="0.53"/>
                    <dgm:constr type="r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r" for="ch" forName="textBox5c" refType="ctrX" refFor="ch" refForName="bullet5c"/>
                    <dgm:constr type="b" for="ch" forName="textBox5c" refType="ctrY" refFor="ch" refForName="bullet5c"/>
                    <dgm:constr type="w" for="ch" forName="textBox5c" refType="w" fact="0.166"/>
                    <dgm:constr type="h" for="ch" forName="textBox5c" refType="h" fact="0.438"/>
                    <dgm:constr type="userC" refType="h" refFor="ch" refForName="bullet5c" fact="0.53"/>
                    <dgm:constr type="r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r" for="ch" forName="textBox5d" refType="ctrX" refFor="ch" refForName="bullet5d"/>
                    <dgm:constr type="b" for="ch" forName="textBox5d" refType="ctrY" refFor="ch" refForName="bullet5d"/>
                    <dgm:constr type="w" for="ch" forName="textBox5d" refType="w" fact="0.193"/>
                    <dgm:constr type="h" for="ch" forName="textBox5d" refType="h" fact="0.33"/>
                    <dgm:constr type="userD" refType="h" refFor="ch" refForName="bullet5d" fact="0.53"/>
                    <dgm:constr type="r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r" for="ch" forName="textBox5e" refType="ctrX" refFor="ch" refForName="bullet5e"/>
                    <dgm:constr type="b" for="ch" forName="textBox5e" refType="ctrY" refFor="ch" refForName="bullet5e"/>
                    <dgm:constr type="w" for="ch" forName="textBox5e" refType="w" fact="0.2"/>
                    <dgm:constr type="h" for="ch" forName="textBox5e" refType="h" fact="0.264"/>
                    <dgm:constr type="userE" refType="h" refFor="ch" refForName="bullet5e" fact="0.53"/>
                    <dgm:constr type="rMarg" for="ch" forName="textBox5e" refType="userE" fact="2.834"/>
                    <dgm:constr type="primFontSz" for="ch" ptType="node" op="equ" val="65"/>
                  </dgm:constrLst>
                </dgm:else>
              </dgm:choose>
              <dgm:ruleLst/>
              <dgm:forEach name="Name139" axis="ch" ptType="node" cnt="1">
                <dgm:layoutNode name="bullet5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a" styleLbl="revTx">
                  <dgm:varLst>
                    <dgm:bulletEnabled val="1"/>
                  </dgm:varLst>
                  <dgm:choose name="Name140">
                    <dgm:if name="Name141" func="var" arg="dir" op="equ" val="norm">
                      <dgm:choose name="Name142">
                        <dgm:if name="Name14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4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45">
                      <dgm:choose name="Name146">
                        <dgm:if name="Name14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4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49">
                    <dgm:if name="Name15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5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52" axis="ch" ptType="node" st="2" cnt="1">
                <dgm:layoutNode name="bullet5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b" styleLbl="revTx">
                  <dgm:varLst>
                    <dgm:bulletEnabled val="1"/>
                  </dgm:varLst>
                  <dgm:choose name="Name153">
                    <dgm:if name="Name154" func="var" arg="dir" op="equ" val="norm">
                      <dgm:choose name="Name155">
                        <dgm:if name="Name15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58">
                      <dgm:choose name="Name159">
                        <dgm:if name="Name16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6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62">
                    <dgm:if name="Name16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6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65" axis="ch" ptType="node" st="3" cnt="1">
                <dgm:layoutNode name="bullet5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c" styleLbl="revTx">
                  <dgm:varLst>
                    <dgm:bulletEnabled val="1"/>
                  </dgm:varLst>
                  <dgm:choose name="Name166">
                    <dgm:if name="Name167" func="var" arg="dir" op="equ" val="norm">
                      <dgm:choose name="Name168">
                        <dgm:if name="Name169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70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71">
                      <dgm:choose name="Name172">
                        <dgm:if name="Name173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74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75">
                    <dgm:if name="Name176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77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78" axis="ch" ptType="node" st="4" cnt="1">
                <dgm:layoutNode name="bullet5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d" styleLbl="revTx">
                  <dgm:varLst>
                    <dgm:bulletEnabled val="1"/>
                  </dgm:varLst>
                  <dgm:choose name="Name179">
                    <dgm:if name="Name180" func="var" arg="dir" op="equ" val="norm">
                      <dgm:choose name="Name181">
                        <dgm:if name="Name182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83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84">
                      <dgm:choose name="Name185">
                        <dgm:if name="Name186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87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88">
                    <dgm:if name="Name189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90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91" axis="ch" ptType="node" st="5" cnt="1">
                <dgm:layoutNode name="bullet5e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e" styleLbl="revTx">
                  <dgm:varLst>
                    <dgm:bulletEnabled val="1"/>
                  </dgm:varLst>
                  <dgm:choose name="Name192">
                    <dgm:if name="Name193" func="var" arg="dir" op="equ" val="norm">
                      <dgm:choose name="Name194">
                        <dgm:if name="Name195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96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97">
                      <dgm:choose name="Name198">
                        <dgm:if name="Name199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200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1">
                    <dgm:if name="Name202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03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else>
        </dgm:choose>
      </dgm:if>
      <dgm:else name="Name204"/>
    </dgm:choose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8/layout/PictureAccentList">
  <dgm:title val=""/>
  <dgm:desc val=""/>
  <dgm:catLst>
    <dgm:cat type="picture" pri="14000"/>
    <dgm:cat type="list" pri="14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4" srcId="0" destId="1" srcOrd="0" destOrd="0"/>
        <dgm:cxn modelId="5" srcId="1" destId="11" srcOrd="0" destOrd="0"/>
        <dgm:cxn modelId="6" srcId="1" destId="12" srcOrd="0" destOrd="0"/>
        <dgm:cxn modelId="14" srcId="1" destId="13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</dgm:ptLst>
      <dgm:cxnLst>
        <dgm:cxn modelId="4" srcId="0" destId="1" srcOrd="0" destOrd="0"/>
        <dgm:cxn modelId="5" srcId="1" destId="11" srcOrd="0" destOrd="0"/>
        <dgm:cxn modelId="6" srcId="1" destId="12" srcOrd="0" destOrd="0"/>
        <dgm:cxn modelId="14" srcId="1" destId="13" srcOrd="0" destOrd="0"/>
      </dgm:cxnLst>
      <dgm:bg/>
      <dgm:whole/>
    </dgm:dataModel>
  </dgm:clrData>
  <dgm:layoutNode name="layout">
    <dgm:varLst>
      <dgm:chMax/>
      <dgm:chPref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L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primFontSz" for="des" forName="childText" refType="primFontSz" refFor="des" refForName="rootText" op="lte"/>
      <dgm:constr type="w" for="des" forName="rootComposite" refType="w" fact="4"/>
      <dgm:constr type="h" for="des" forName="rootComposite" refType="h"/>
      <dgm:constr type="w" for="des" forName="childComposite" refType="w" refFor="des" refForName="rootComposite"/>
      <dgm:constr type="h" for="des" forName="childComposite" refType="h" refFor="des" refForName="rootComposite"/>
      <dgm:constr type="sibSp" refType="w" refFor="des" refForName="rootComposite" fact="0.1"/>
      <dgm:constr type="sibSp" for="des" forName="childShape" refType="h" refFor="des" refForName="rootComposite" fact="0.12"/>
      <dgm:constr type="sp" for="des" forName="root" refType="h" refFor="des" refForName="rootComposite" fact="0.18"/>
    </dgm:constrLst>
    <dgm:ruleLst/>
    <dgm:forEach name="Name3" axis="ch">
      <dgm:forEach name="Name4" axis="self" ptType="node" cnt="1">
        <dgm:layoutNode name="root">
          <dgm:varLst>
            <dgm:chMax/>
            <dgm:chPref val="4"/>
          </dgm:varLst>
          <dgm:alg type="hierRoot"/>
          <dgm:shape xmlns:r="http://schemas.openxmlformats.org/officeDocument/2006/relationships" r:blip="">
            <dgm:adjLst/>
          </dgm:shape>
          <dgm:presOf/>
          <dgm:constrLst/>
          <dgm:ruleLst/>
          <dgm:layoutNode name="rootComposite">
            <dgm:varLst/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onstrLst>
              <dgm:constr type="l" for="ch" forName="rootText"/>
              <dgm:constr type="t" for="ch" forName="rootText"/>
              <dgm:constr type="w" for="ch" forName="rootText" refType="w"/>
              <dgm:constr type="h" for="ch" forName="rootText" refType="h"/>
            </dgm:constrLst>
            <dgm:ruleLst/>
            <dgm:layoutNode name="rootText" styleLbl="node0">
              <dgm:varLst>
                <dgm:chMax/>
                <dgm:chPref val="4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  <dgm:rule type="primFontSz" val="65" fact="NaN" max="NaN"/>
              </dgm:ruleLst>
            </dgm:layoutNode>
          </dgm:layoutNode>
          <dgm:layoutNode name="childShape">
            <dgm:varLst>
              <dgm:chMax val="0"/>
              <dgm:chPref val="0"/>
            </dgm:varLst>
            <dgm:alg type="hierChild">
              <dgm:param type="chAlign" val="r"/>
              <dgm:param type="linDir" val="fromT"/>
              <dgm:param type="fallback" val="2D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5" axis="ch">
              <dgm:forEach name="Name6" axis="self" ptType="node">
                <dgm:layoutNode name="childComposite">
                  <dgm:varLst>
                    <dgm:chMax val="0"/>
                    <dgm:chPref val="0"/>
                  </dgm:varLst>
                  <dgm:alg type="composite"/>
                  <dgm:shape xmlns:r="http://schemas.openxmlformats.org/officeDocument/2006/relationships" r:blip="">
                    <dgm:adjLst/>
                  </dgm:shape>
                  <dgm:presOf/>
                  <dgm:choose name="Name7">
                    <dgm:if name="Name8" func="var" arg="dir" op="equ" val="norm">
                      <dgm:constrLst>
                        <dgm:constr type="w" for="ch" forName="Image" refType="h"/>
                        <dgm:constr type="h" for="ch" forName="Image" refType="h"/>
                        <dgm:constr type="l" for="ch" forName="Image"/>
                        <dgm:constr type="t" for="ch" forName="Image"/>
                        <dgm:constr type="h" for="ch" forName="childText" refType="h"/>
                        <dgm:constr type="l" for="ch" forName="childText" refType="w" refFor="ch" refForName="Image" fact="1.06"/>
                        <dgm:constr type="t" for="ch" forName="childText"/>
                      </dgm:constrLst>
                    </dgm:if>
                    <dgm:else name="Name9">
                      <dgm:constrLst>
                        <dgm:constr type="w" for="ch" forName="Image" refType="h"/>
                        <dgm:constr type="h" for="ch" forName="Image" refType="h"/>
                        <dgm:constr type="r" for="ch" forName="Image" refType="w"/>
                        <dgm:constr type="t" for="ch" forName="Image"/>
                        <dgm:constr type="h" for="ch" forName="childText" refType="h"/>
                        <dgm:constr type="t" for="ch" forName="childText"/>
                        <dgm:constr type="wOff" for="ch" forName="childText" refType="w" refFor="ch" refForName="Image" fact="-1.06"/>
                      </dgm:constrLst>
                    </dgm:else>
                  </dgm:choose>
                  <dgm:ruleLst/>
                  <dgm:layoutNode name="Image" styleLbl="node1">
                    <dgm:alg type="sp"/>
                    <dgm:shape xmlns:r="http://schemas.openxmlformats.org/officeDocument/2006/relationships" type="roundRect" r:blip="" blipPhldr="1">
                      <dgm:adjLst>
                        <dgm:adj idx="1" val="0.1667"/>
                      </dgm:adjLst>
                    </dgm:shape>
                    <dgm:presOf/>
                  </dgm:layoutNode>
                  <dgm:layoutNode name="childText" styleLbl="lnNode1">
                    <dgm:varLst>
                      <dgm:chMax val="0"/>
                      <dgm:chPref val="0"/>
                      <dgm:bulletEnabled val="1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667"/>
                      </dgm:adjLst>
                    </dgm:shape>
                    <dgm:presOf axis="self desOrSelf" ptType="node node" st="1 1" cnt="1 0"/>
                    <dgm:ruleLst>
                      <dgm:rule type="primFontSz" val="5" fact="NaN" max="NaN"/>
                    </dgm:ruleLst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vList4">
  <dgm:title val=""/>
  <dgm:desc val=""/>
  <dgm:catLst>
    <dgm:cat type="list" pri="13000"/>
    <dgm:cat type="picture" pri="26000"/>
    <dgm:cat type="pictureconvert" pri="26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matrix1">
  <dgm:title val=""/>
  <dgm:desc val=""/>
  <dgm:catLst>
    <dgm:cat type="matrix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clrData>
  <dgm:layoutNode name="diagram">
    <dgm:varLst>
      <dgm:chMax val="1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ctrX" for="ch" forName="matrix" refType="w" fact="0.5"/>
      <dgm:constr type="ctrY" for="ch" forName="matrix" refType="h" fact="0.5"/>
      <dgm:constr type="w" for="ch" forName="matrix" refType="w"/>
      <dgm:constr type="h" for="ch" forName="matrix" refType="h"/>
      <dgm:constr type="ctrX" for="ch" forName="centerTile" refType="w" fact="0.5"/>
      <dgm:constr type="ctrY" for="ch" forName="centerTile" refType="h" fact="0.5"/>
      <dgm:constr type="w" for="ch" forName="centerTile" refType="w" fact="0.3"/>
      <dgm:constr type="h" for="ch" forName="centerTile" refType="h" fact="0.25"/>
      <dgm:constr type="primFontSz" for="des" ptType="node" op="equ" val="65"/>
    </dgm:constrLst>
    <dgm:ruleLst/>
    <dgm:choose name="Name0">
      <dgm:if name="Name1" axis="ch" ptType="node" func="cnt" op="gte" val="1">
        <dgm:layoutNode name="matrix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tile1"/>
            <dgm:constr type="t" for="ch" forName="tile1"/>
            <dgm:constr type="r" for="ch" forName="tile1" refType="w" fact="0.5"/>
            <dgm:constr type="b" for="ch" forName="tile1" refType="h" fact="0.5"/>
            <dgm:constr type="l" for="ch" forName="tile1text" refType="l" refFor="ch" refForName="tile1"/>
            <dgm:constr type="t" for="ch" forName="tile1text" refType="t" refFor="ch" refForName="tile1"/>
            <dgm:constr type="w" for="ch" forName="tile1text" refType="w" refFor="ch" refForName="tile1"/>
            <dgm:constr type="h" for="ch" forName="tile1text" refType="h" refFor="ch" refForName="tile1" fact="0.75"/>
            <dgm:constr type="r" for="ch" forName="tile2" refType="w"/>
            <dgm:constr type="t" for="ch" forName="tile2"/>
            <dgm:constr type="l" for="ch" forName="tile2" refType="w" fact="0.5"/>
            <dgm:constr type="b" for="ch" forName="tile2" refType="h" fact="0.5"/>
            <dgm:constr type="r" for="ch" forName="tile2text" refType="r" refFor="ch" refForName="tile2"/>
            <dgm:constr type="t" for="ch" forName="tile2text" refType="t" refFor="ch" refForName="tile2"/>
            <dgm:constr type="w" for="ch" forName="tile2text" refType="w" refFor="ch" refForName="tile2"/>
            <dgm:constr type="h" for="ch" forName="tile2text" refType="h" refFor="ch" refForName="tile2" fact="0.75"/>
            <dgm:constr type="l" for="ch" forName="tile3"/>
            <dgm:constr type="b" for="ch" forName="tile3" refType="h"/>
            <dgm:constr type="r" for="ch" forName="tile3" refType="w" fact="0.5"/>
            <dgm:constr type="t" for="ch" forName="tile3" refType="h" fact="0.5"/>
            <dgm:constr type="l" for="ch" forName="tile3text" refType="l" refFor="ch" refForName="tile3"/>
            <dgm:constr type="b" for="ch" forName="tile3text" refType="b" refFor="ch" refForName="tile3"/>
            <dgm:constr type="w" for="ch" forName="tile3text" refType="w" refFor="ch" refForName="tile3"/>
            <dgm:constr type="h" for="ch" forName="tile3text" refType="h" refFor="ch" refForName="tile3" fact="0.75"/>
            <dgm:constr type="r" for="ch" forName="tile4" refType="w"/>
            <dgm:constr type="b" for="ch" forName="tile4" refType="h"/>
            <dgm:constr type="l" for="ch" forName="tile4" refType="w" fact="0.5"/>
            <dgm:constr type="t" for="ch" forName="tile4" refType="h" fact="0.5"/>
            <dgm:constr type="r" for="ch" forName="tile4text" refType="r" refFor="ch" refForName="tile4"/>
            <dgm:constr type="b" for="ch" forName="tile4text" refType="b" refFor="ch" refForName="tile4"/>
            <dgm:constr type="w" for="ch" forName="tile4text" refType="w" refFor="ch" refForName="tile4"/>
            <dgm:constr type="h" for="ch" forName="tile4text" refType="h" refFor="ch" refForName="tile4" fact="0.75"/>
          </dgm:constrLst>
          <dgm:ruleLst/>
          <dgm:layoutNode name="tile1" styleLbl="node1">
            <dgm:alg type="sp"/>
            <dgm:shape xmlns:r="http://schemas.openxmlformats.org/officeDocument/2006/relationships" rot="270" type="round1Rect" r:blip="">
              <dgm:adjLst/>
            </dgm:shape>
            <dgm:choose name="Name2">
              <dgm:if name="Name3" func="var" arg="dir" op="equ" val="norm">
                <dgm:presOf axis="ch ch desOrSelf" ptType="node node node" st="1 1 1" cnt="1 1 0"/>
              </dgm:if>
              <dgm:else name="Name4">
                <dgm:presOf axis="ch ch desOrSelf" ptType="node node node" st="1 2 1" cnt="1 1 0"/>
              </dgm:else>
            </dgm:choose>
            <dgm:constrLst/>
            <dgm:ruleLst/>
          </dgm:layoutNode>
          <dgm:layoutNode name="tile1text" styleLbl="node1">
            <dgm:varLst>
              <dgm:chMax val="0"/>
              <dgm:chPref val="0"/>
              <dgm:bulletEnabled val="1"/>
            </dgm:varLst>
            <dgm:choose name="Name5">
              <dgm:if name="Name6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7">
                <dgm:alg type="tx"/>
              </dgm:else>
            </dgm:choose>
            <dgm:shape xmlns:r="http://schemas.openxmlformats.org/officeDocument/2006/relationships" rot="270" type="rect" r:blip="" hideGeom="1">
              <dgm:adjLst>
                <dgm:adj idx="1" val="0.2"/>
              </dgm:adjLst>
            </dgm:shape>
            <dgm:choose name="Name8">
              <dgm:if name="Name9" func="var" arg="dir" op="equ" val="norm">
                <dgm:presOf axis="ch ch desOrSelf" ptType="node node node" st="1 1 1" cnt="1 1 0"/>
              </dgm:if>
              <dgm:else name="Name10">
                <dgm:presOf axis="ch ch desOrSelf" ptType="node node node" st="1 2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2" styleLbl="node1">
            <dgm:alg type="sp"/>
            <dgm:shape xmlns:r="http://schemas.openxmlformats.org/officeDocument/2006/relationships" type="round1Rect" r:blip="">
              <dgm:adjLst/>
            </dgm:shape>
            <dgm:choose name="Name11">
              <dgm:if name="Name12" func="var" arg="dir" op="equ" val="norm">
                <dgm:presOf axis="ch ch desOrSelf" ptType="node node node" st="1 2 1" cnt="1 1 0"/>
              </dgm:if>
              <dgm:else name="Name13">
                <dgm:presOf axis="ch ch desOrSelf" ptType="node node node" st="1 1 1" cnt="1 1 0"/>
              </dgm:else>
            </dgm:choose>
            <dgm:constrLst/>
            <dgm:ruleLst/>
          </dgm:layoutNode>
          <dgm:layoutNode name="tile2text" styleLbl="node1">
            <dgm:varLst>
              <dgm:chMax val="0"/>
              <dgm:chPref val="0"/>
              <dgm:bulletEnabled val="1"/>
            </dgm:varLst>
            <dgm:choose name="Name14">
              <dgm:if name="Name15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16">
                <dgm:alg type="tx"/>
              </dgm:else>
            </dgm:choose>
            <dgm:shape xmlns:r="http://schemas.openxmlformats.org/officeDocument/2006/relationships" type="rect" r:blip="" hideGeom="1">
              <dgm:adjLst/>
            </dgm:shape>
            <dgm:choose name="Name17">
              <dgm:if name="Name18" func="var" arg="dir" op="equ" val="norm">
                <dgm:presOf axis="ch ch desOrSelf" ptType="node node node" st="1 2 1" cnt="1 1 0"/>
              </dgm:if>
              <dgm:else name="Name19">
                <dgm:presOf axis="ch ch desOrSelf" ptType="node node node" st="1 1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3" styleLbl="node1">
            <dgm:alg type="sp"/>
            <dgm:shape xmlns:r="http://schemas.openxmlformats.org/officeDocument/2006/relationships" rot="180" type="round1Rect" r:blip="">
              <dgm:adjLst/>
            </dgm:shape>
            <dgm:choose name="Name20">
              <dgm:if name="Name21" func="var" arg="dir" op="equ" val="norm">
                <dgm:presOf axis="ch ch desOrSelf" ptType="node node node" st="1 3 1" cnt="1 1 0"/>
              </dgm:if>
              <dgm:else name="Name22">
                <dgm:presOf axis="ch ch desOrSelf" ptType="node node node" st="1 4 1" cnt="1 1 0"/>
              </dgm:else>
            </dgm:choose>
            <dgm:constrLst/>
            <dgm:ruleLst/>
          </dgm:layoutNode>
          <dgm:layoutNode name="tile3text" styleLbl="node1">
            <dgm:varLst>
              <dgm:chMax val="0"/>
              <dgm:chPref val="0"/>
              <dgm:bulletEnabled val="1"/>
            </dgm:varLst>
            <dgm:choose name="Name23">
              <dgm:if name="Name24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25">
                <dgm:alg type="tx"/>
              </dgm:else>
            </dgm:choose>
            <dgm:shape xmlns:r="http://schemas.openxmlformats.org/officeDocument/2006/relationships" rot="180" type="rect" r:blip="" hideGeom="1">
              <dgm:adjLst/>
            </dgm:shape>
            <dgm:choose name="Name26">
              <dgm:if name="Name27" func="var" arg="dir" op="equ" val="norm">
                <dgm:presOf axis="ch ch desOrSelf" ptType="node node node" st="1 3 1" cnt="1 1 0"/>
              </dgm:if>
              <dgm:else name="Name28">
                <dgm:presOf axis="ch ch desOrSelf" ptType="node node node" st="1 4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4" styleLbl="node1">
            <dgm:alg type="sp"/>
            <dgm:shape xmlns:r="http://schemas.openxmlformats.org/officeDocument/2006/relationships" rot="90" type="round1Rect" r:blip="">
              <dgm:adjLst/>
            </dgm:shape>
            <dgm:choose name="Name29">
              <dgm:if name="Name30" func="var" arg="dir" op="equ" val="norm">
                <dgm:presOf axis="ch ch desOrSelf" ptType="node node node" st="1 4 1" cnt="1 1 0"/>
              </dgm:if>
              <dgm:else name="Name31">
                <dgm:presOf axis="ch ch desOrSelf" ptType="node node node" st="1 3 1" cnt="1 1 0"/>
              </dgm:else>
            </dgm:choose>
            <dgm:constrLst/>
            <dgm:ruleLst/>
          </dgm:layoutNode>
          <dgm:layoutNode name="tile4text" styleLbl="node1">
            <dgm:varLst>
              <dgm:chMax val="0"/>
              <dgm:chPref val="0"/>
              <dgm:bulletEnabled val="1"/>
            </dgm:varLst>
            <dgm:choose name="Name32">
              <dgm:if name="Name33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34">
                <dgm:alg type="tx"/>
              </dgm:else>
            </dgm:choose>
            <dgm:shape xmlns:r="http://schemas.openxmlformats.org/officeDocument/2006/relationships" rot="90" type="rect" r:blip="" hideGeom="1">
              <dgm:adjLst/>
            </dgm:shape>
            <dgm:choose name="Name35">
              <dgm:if name="Name36" func="var" arg="dir" op="equ" val="norm">
                <dgm:presOf axis="ch ch desOrSelf" ptType="node node node" st="1 4 1" cnt="1 1 0"/>
              </dgm:if>
              <dgm:else name="Name37">
                <dgm:presOf axis="ch ch desOrSelf" ptType="node node node" st="1 3 1" cnt="1 1 0"/>
              </dgm:else>
            </dgm:choose>
            <dgm:constrLst/>
            <dgm:ruleLst>
              <dgm:rule type="primFontSz" val="5" fact="NaN" max="NaN"/>
            </dgm:ruleLst>
          </dgm:layoutNode>
        </dgm:layoutNode>
        <dgm:layoutNode name="centerTile" styleLbl="fgShp">
          <dgm:varLst>
            <dgm:chMax val="0"/>
            <dgm:chPref val="0"/>
          </dgm:varLst>
          <dgm:alg type="tx"/>
          <dgm:shape xmlns:r="http://schemas.openxmlformats.org/officeDocument/2006/relationships" type="roundRect" r:blip="">
            <dgm:adjLst/>
          </dgm:shape>
          <dgm:presOf axis="ch" ptType="node" cnt="1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8"/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arrow2">
  <dgm:title val=""/>
  <dgm:desc val=""/>
  <dgm:catLst>
    <dgm:cat type="process" pri="2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arrowDiagram">
    <dgm:varLst>
      <dgm:chMax val="5"/>
      <dgm:dir/>
      <dgm:resizeHandles val="exact"/>
    </dgm:varLst>
    <dgm:alg type="composite">
      <dgm:param type="ar" val="1.6"/>
    </dgm:alg>
    <dgm:shape xmlns:r="http://schemas.openxmlformats.org/officeDocument/2006/relationships" r:blip="">
      <dgm:adjLst/>
    </dgm:shape>
    <dgm:presOf/>
    <dgm:constrLst>
      <dgm:constr type="l" for="ch" forName="arrow"/>
      <dgm:constr type="t" for="ch" forName="arrow"/>
      <dgm:constr type="w" for="ch" forName="arrow" refType="w"/>
      <dgm:constr type="h" for="ch" forName="arrow" refType="h"/>
      <dgm:constr type="ctrX" for="ch" forName="arrowDiagram1" refType="w" fact="0.5"/>
      <dgm:constr type="ctrY" for="ch" forName="arrowDiagram1" refType="h" fact="0.5"/>
      <dgm:constr type="w" for="ch" forName="arrowDiagram1" refType="w"/>
      <dgm:constr type="h" for="ch" forName="arrowDiagram1" refType="h"/>
      <dgm:constr type="ctrX" for="ch" forName="arrowDiagram2" refType="w" fact="0.5"/>
      <dgm:constr type="ctrY" for="ch" forName="arrowDiagram2" refType="h" fact="0.5"/>
      <dgm:constr type="w" for="ch" forName="arrowDiagram2" refType="w"/>
      <dgm:constr type="h" for="ch" forName="arrowDiagram2" refType="h"/>
      <dgm:constr type="ctrX" for="ch" forName="arrowDiagram3" refType="w" fact="0.5"/>
      <dgm:constr type="ctrY" for="ch" forName="arrowDiagram3" refType="h" fact="0.5"/>
      <dgm:constr type="w" for="ch" forName="arrowDiagram3" refType="w"/>
      <dgm:constr type="h" for="ch" forName="arrowDiagram3" refType="h"/>
      <dgm:constr type="ctrX" for="ch" forName="arrowDiagram4" refType="w" fact="0.5"/>
      <dgm:constr type="ctrY" for="ch" forName="arrowDiagram4" refType="h" fact="0.5"/>
      <dgm:constr type="w" for="ch" forName="arrowDiagram4" refType="w"/>
      <dgm:constr type="h" for="ch" forName="arrowDiagram4" refType="h"/>
      <dgm:constr type="ctrX" for="ch" forName="arrowDiagram5" refType="w" fact="0.5"/>
      <dgm:constr type="ctrY" for="ch" forName="arrowDiagram5" refType="h" fact="0.5"/>
      <dgm:constr type="w" for="ch" forName="arrowDiagram5" refType="w"/>
      <dgm:constr type="h" for="ch" forName="arrowDiagram5" refType="h"/>
    </dgm:constrLst>
    <dgm:ruleLst/>
    <dgm:choose name="Name0">
      <dgm:if name="Name1" axis="ch" ptType="node" func="cnt" op="gte" val="1">
        <dgm:layoutNode name="arrow" styleLbl="bgShp">
          <dgm:alg type="sp"/>
          <dgm:shape xmlns:r="http://schemas.openxmlformats.org/officeDocument/2006/relationships" type="swooshArrow" r:blip="">
            <dgm:adjLst>
              <dgm:adj idx="2" val="0.25"/>
            </dgm:adjLst>
          </dgm:shape>
          <dgm:presOf/>
          <dgm:constrLst/>
          <dgm:ruleLst/>
        </dgm:layoutNode>
        <dgm:choose name="Name2">
          <dgm:if name="Name3" axis="ch" ptType="node" func="cnt" op="lt" val="1"/>
          <dgm:if name="Name4" axis="ch" ptType="node" func="cnt" op="equ" val="1">
            <dgm:layoutNode name="arrowDiagram1">
              <dgm:varLst>
                <dgm:bulletEnabled val="1"/>
              </dgm:varLst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ctrX" for="ch" forName="bullet1" refType="w" fact="0.8"/>
                <dgm:constr type="ctrY" for="ch" forName="bullet1" refType="h" fact="0.262"/>
                <dgm:constr type="w" for="ch" forName="bullet1" refType="w" fact="0.074"/>
                <dgm:constr type="h" for="ch" forName="bullet1" refType="w" refFor="ch" refForName="bullet1"/>
                <dgm:constr type="r" for="ch" forName="textBox1" refType="ctrX" refFor="ch" refForName="bullet1"/>
                <dgm:constr type="t" for="ch" forName="textBox1" refType="ctrY" refFor="ch" refForName="bullet1"/>
                <dgm:constr type="w" for="ch" forName="textBox1" refType="w" fact="0.4"/>
                <dgm:constr type="h" for="ch" forName="textBox1" refType="h" fact="0.738"/>
                <dgm:constr type="userA" refType="h" refFor="ch" refForName="bullet1" fact="0.53"/>
                <dgm:constr type="rMarg" for="ch" forName="textBox1" refType="userA" fact="2.834"/>
                <dgm:constr type="primFontSz" for="ch" ptType="node" op="equ" val="65"/>
              </dgm:constrLst>
              <dgm:ruleLst/>
              <dgm:forEach name="Name5" axis="ch" ptType="node" cnt="1">
                <dgm:layoutNode name="bullet1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1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r"/>
                    <dgm:param type="parTxRTLAlign" val="r"/>
                  </dgm:alg>
                  <dgm:shape xmlns:r="http://schemas.openxmlformats.org/officeDocument/2006/relationships" type="round2DiagRect" r:blip="">
                    <dgm:adjLst/>
                  </dgm:shape>
                  <dgm:presOf axis="desOrSelf" ptType="node"/>
                  <dgm:constrLst>
                    <dgm:constr type="lMarg"/>
                    <dgm:constr type="tMarg"/>
                    <dgm:constr type="bMarg"/>
                  </dgm:constrLst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6" axis="ch" ptType="node" func="cnt" op="equ" val="2">
            <dgm:layoutNode name="arrowDiagram2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7">
                <dgm:if name="Name8" func="var" arg="dir" op="equ" val="norm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l" for="ch" forName="textBox2a" refType="ctrX" refFor="ch" refForName="bullet2a"/>
                    <dgm:constr type="t" for="ch" forName="textBox2a" refType="ctrY" refFor="ch" refForName="bullet2a"/>
                    <dgm:constr type="w" for="ch" forName="textBox2a" refType="w" fact="0.325"/>
                    <dgm:constr type="h" for="ch" forName="textBox2a" refType="h" fact="0.427"/>
                    <dgm:constr type="userA" refType="h" refFor="ch" refForName="bullet2a" fact="0.53"/>
                    <dgm:constr type="l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l" for="ch" forName="textBox2b" refType="ctrX" refFor="ch" refForName="bullet2b"/>
                    <dgm:constr type="t" for="ch" forName="textBox2b" refType="ctrY" refFor="ch" refForName="bullet2b"/>
                    <dgm:constr type="w" for="ch" forName="textBox2b" refType="w" fact="0.325"/>
                    <dgm:constr type="h" for="ch" forName="textBox2b" refType="h" fact="0.662"/>
                    <dgm:constr type="userB" refType="h" refFor="ch" refForName="bullet2b" fact="0.53"/>
                    <dgm:constr type="lMarg" for="ch" forName="textBox2b" refType="userB" fact="2.834"/>
                    <dgm:constr type="primFontSz" for="ch" ptType="node" op="equ" val="65"/>
                  </dgm:constrLst>
                </dgm:if>
                <dgm:else name="Name9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r" for="ch" forName="textBox2a" refType="ctrX" refFor="ch" refForName="bullet2a"/>
                    <dgm:constr type="b" for="ch" forName="textBox2a" refType="ctrY" refFor="ch" refForName="bullet2a"/>
                    <dgm:constr type="w" for="ch" forName="textBox2a" refType="w" fact="0.25"/>
                    <dgm:constr type="h" for="ch" forName="textBox2a" refType="h" fact="0.573"/>
                    <dgm:constr type="userA" refType="h" refFor="ch" refForName="bullet2a" fact="0.53"/>
                    <dgm:constr type="r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r" for="ch" forName="textBox2b" refType="ctrX" refFor="ch" refForName="bullet2b"/>
                    <dgm:constr type="b" for="ch" forName="textBox2b" refType="ctrY" refFor="ch" refForName="bullet2b"/>
                    <dgm:constr type="w" for="ch" forName="textBox2b" refType="w" fact="0.28"/>
                    <dgm:constr type="h" for="ch" forName="textBox2b" refType="h" fact="0.338"/>
                    <dgm:constr type="userB" refType="h" refFor="ch" refForName="bullet2b" fact="0.53"/>
                    <dgm:constr type="rMarg" for="ch" forName="textBox2b" refType="userB" fact="2.834"/>
                    <dgm:constr type="primFontSz" for="ch" ptType="node" op="equ" val="65"/>
                  </dgm:constrLst>
                </dgm:else>
              </dgm:choose>
              <dgm:ruleLst/>
              <dgm:forEach name="Name10" axis="ch" ptType="node" cnt="1">
                <dgm:layoutNode name="bullet2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a" styleLbl="revTx">
                  <dgm:varLst>
                    <dgm:bulletEnabled val="1"/>
                  </dgm:varLst>
                  <dgm:choose name="Name11">
                    <dgm:if name="Name12" func="var" arg="dir" op="equ" val="norm">
                      <dgm:choose name="Name13">
                        <dgm:if name="Name1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6">
                      <dgm:choose name="Name17">
                        <dgm:if name="Name1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">
                    <dgm:if name="Name2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23" axis="ch" ptType="node" st="2" cnt="1">
                <dgm:layoutNode name="bullet2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b" styleLbl="revTx">
                  <dgm:varLst>
                    <dgm:bulletEnabled val="1"/>
                  </dgm:varLst>
                  <dgm:choose name="Name24">
                    <dgm:if name="Name25" func="var" arg="dir" op="equ" val="norm">
                      <dgm:choose name="Name26">
                        <dgm:if name="Name2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2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29">
                      <dgm:choose name="Name30">
                        <dgm:if name="Name3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3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33">
                    <dgm:if name="Name3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3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36" axis="ch" ptType="node" func="cnt" op="equ" val="3">
            <dgm:layoutNode name="arrowDiagram3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37">
                <dgm:if name="Name38" func="var" arg="dir" op="equ" val="norm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l" for="ch" forName="textBox3a" refType="ctrX" refFor="ch" refForName="bullet3a"/>
                    <dgm:constr type="t" for="ch" forName="textBox3a" refType="ctrY" refFor="ch" refForName="bullet3a"/>
                    <dgm:constr type="w" for="ch" forName="textBox3a" refType="w" fact="0.233"/>
                    <dgm:constr type="h" for="ch" forName="textBox3a" refType="h" fact="0.289"/>
                    <dgm:constr type="userA" refType="h" refFor="ch" refForName="bullet3a" fact="0.53"/>
                    <dgm:constr type="l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l" for="ch" forName="textBox3b" refType="ctrX" refFor="ch" refForName="bullet3b"/>
                    <dgm:constr type="t" for="ch" forName="textBox3b" refType="ctrY" refFor="ch" refForName="bullet3b"/>
                    <dgm:constr type="w" for="ch" forName="textBox3b" refType="w" fact="0.24"/>
                    <dgm:constr type="h" for="ch" forName="textBox3b" refType="h" fact="0.544"/>
                    <dgm:constr type="userB" refType="h" refFor="ch" refForName="bullet3b" fact="0.53"/>
                    <dgm:constr type="l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l" for="ch" forName="textBox3c" refType="ctrX" refFor="ch" refForName="bullet3c"/>
                    <dgm:constr type="t" for="ch" forName="textBox3c" refType="ctrY" refFor="ch" refForName="bullet3c"/>
                    <dgm:constr type="w" for="ch" forName="textBox3c" refType="w" fact="0.24"/>
                    <dgm:constr type="h" for="ch" forName="textBox3c" refType="h" fact="0.695"/>
                    <dgm:constr type="userC" refType="h" refFor="ch" refForName="bullet3c" fact="0.53"/>
                    <dgm:constr type="lMarg" for="ch" forName="textBox3c" refType="userC" fact="2.834"/>
                    <dgm:constr type="primFontSz" for="ch" ptType="node" op="equ" val="65"/>
                  </dgm:constrLst>
                </dgm:if>
                <dgm:else name="Name39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r" for="ch" forName="textBox3a" refType="ctrX" refFor="ch" refForName="bullet3a"/>
                    <dgm:constr type="b" for="ch" forName="textBox3a" refType="ctrY" refFor="ch" refForName="bullet3a"/>
                    <dgm:constr type="w" for="ch" forName="textBox3a" refType="w" fact="0.14"/>
                    <dgm:constr type="h" for="ch" forName="textBox3a" refType="h" fact="0.711"/>
                    <dgm:constr type="userA" refType="h" refFor="ch" refForName="bullet3a" fact="0.53"/>
                    <dgm:constr type="r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r" for="ch" forName="textBox3b" refType="ctrX" refFor="ch" refForName="bullet3b"/>
                    <dgm:constr type="b" for="ch" forName="textBox3b" refType="ctrY" refFor="ch" refForName="bullet3b"/>
                    <dgm:constr type="w" for="ch" forName="textBox3b" refType="w" fact="0.24"/>
                    <dgm:constr type="h" for="ch" forName="textBox3b" refType="h" fact="0.456"/>
                    <dgm:constr type="userB" refType="h" refFor="ch" refForName="bullet3b" fact="0.53"/>
                    <dgm:constr type="r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r" for="ch" forName="textBox3c" refType="ctrX" refFor="ch" refForName="bullet3c"/>
                    <dgm:constr type="b" for="ch" forName="textBox3c" refType="ctrY" refFor="ch" refForName="bullet3c"/>
                    <dgm:constr type="w" for="ch" forName="textBox3c" refType="w" fact="0.24"/>
                    <dgm:constr type="h" for="ch" forName="textBox3c" refType="h" fact="0.305"/>
                    <dgm:constr type="userC" refType="h" refFor="ch" refForName="bullet3c" fact="0.53"/>
                    <dgm:constr type="rMarg" for="ch" forName="textBox3c" refType="userC" fact="2.834"/>
                    <dgm:constr type="primFontSz" for="ch" ptType="node" op="equ" val="65"/>
                  </dgm:constrLst>
                </dgm:else>
              </dgm:choose>
              <dgm:ruleLst/>
              <dgm:forEach name="Name40" axis="ch" ptType="node" cnt="1">
                <dgm:layoutNode name="bullet3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a" styleLbl="revTx">
                  <dgm:varLst>
                    <dgm:bulletEnabled val="1"/>
                  </dgm:varLst>
                  <dgm:choose name="Name41">
                    <dgm:if name="Name42" func="var" arg="dir" op="equ" val="norm">
                      <dgm:choose name="Name43">
                        <dgm:if name="Name4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4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46">
                      <dgm:choose name="Name47">
                        <dgm:if name="Name4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4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50">
                    <dgm:if name="Name5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5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53" axis="ch" ptType="node" st="2" cnt="1">
                <dgm:layoutNode name="bullet3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b" styleLbl="revTx">
                  <dgm:varLst>
                    <dgm:bulletEnabled val="1"/>
                  </dgm:varLst>
                  <dgm:choose name="Name54">
                    <dgm:if name="Name55" func="var" arg="dir" op="equ" val="norm">
                      <dgm:choose name="Name56">
                        <dgm:if name="Name5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5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59">
                      <dgm:choose name="Name60">
                        <dgm:if name="Name6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6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63">
                    <dgm:if name="Name6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6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66" axis="ch" ptType="node" st="3" cnt="1">
                <dgm:layoutNode name="bullet3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c" styleLbl="revTx">
                  <dgm:varLst>
                    <dgm:bulletEnabled val="1"/>
                  </dgm:varLst>
                  <dgm:choose name="Name67">
                    <dgm:if name="Name68" func="var" arg="dir" op="equ" val="norm">
                      <dgm:choose name="Name69">
                        <dgm:if name="Name7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7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72">
                      <dgm:choose name="Name73">
                        <dgm:if name="Name7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7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76">
                    <dgm:if name="Name7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7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79" axis="ch" ptType="node" func="cnt" op="equ" val="4">
            <dgm:layoutNode name="arrowDiagram4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80">
                <dgm:if name="Name81" func="var" arg="dir" op="equ" val="norm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l" for="ch" forName="textBox4a" refType="ctrX" refFor="ch" refForName="bullet4a"/>
                    <dgm:constr type="t" for="ch" forName="textBox4a" refType="ctrY" refFor="ch" refForName="bullet4a"/>
                    <dgm:constr type="w" for="ch" forName="textBox4a" refType="w" fact="0.171"/>
                    <dgm:constr type="h" for="ch" forName="textBox4a" refType="h" fact="0.238"/>
                    <dgm:constr type="userA" refType="h" refFor="ch" refForName="bullet4a" fact="0.53"/>
                    <dgm:constr type="l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l" for="ch" forName="textBox4b" refType="ctrX" refFor="ch" refForName="bullet4b"/>
                    <dgm:constr type="t" for="ch" forName="textBox4b" refType="ctrY" refFor="ch" refForName="bullet4b"/>
                    <dgm:constr type="w" for="ch" forName="textBox4b" refType="w" fact="0.21"/>
                    <dgm:constr type="h" for="ch" forName="textBox4b" refType="h" fact="0.457"/>
                    <dgm:constr type="userB" refType="h" refFor="ch" refForName="bullet4b" fact="0.53"/>
                    <dgm:constr type="l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l" for="ch" forName="textBox4c" refType="ctrX" refFor="ch" refForName="bullet4c"/>
                    <dgm:constr type="t" for="ch" forName="textBox4c" refType="ctrY" refFor="ch" refForName="bullet4c"/>
                    <dgm:constr type="w" for="ch" forName="textBox4c" refType="w" fact="0.21"/>
                    <dgm:constr type="h" for="ch" forName="textBox4c" refType="h" fact="0.618"/>
                    <dgm:constr type="userC" refType="h" refFor="ch" refForName="bullet4c" fact="0.53"/>
                    <dgm:constr type="l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l" for="ch" forName="textBox4d" refType="ctrX" refFor="ch" refForName="bullet4d"/>
                    <dgm:constr type="t" for="ch" forName="textBox4d" refType="ctrY" refFor="ch" refForName="bullet4d"/>
                    <dgm:constr type="w" for="ch" forName="textBox4d" refType="w" fact="0.21"/>
                    <dgm:constr type="h" for="ch" forName="textBox4d" refType="h" fact="0.717"/>
                    <dgm:constr type="userD" refType="h" refFor="ch" refForName="bullet4d" fact="0.53"/>
                    <dgm:constr type="lMarg" for="ch" forName="textBox4d" refType="userD" fact="2.834"/>
                    <dgm:constr type="primFontSz" for="ch" ptType="node" op="equ" val="65"/>
                  </dgm:constrLst>
                </dgm:if>
                <dgm:else name="Name82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r" for="ch" forName="textBox4a" refType="ctrX" refFor="ch" refForName="bullet4a"/>
                    <dgm:constr type="b" for="ch" forName="textBox4a" refType="ctrY" refFor="ch" refForName="bullet4a"/>
                    <dgm:constr type="w" for="ch" forName="textBox4a" refType="w" fact="0.11"/>
                    <dgm:constr type="h" for="ch" forName="textBox4a" refType="h" fact="0.762"/>
                    <dgm:constr type="userA" refType="h" refFor="ch" refForName="bullet4a" fact="0.53"/>
                    <dgm:constr type="r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r" for="ch" forName="textBox4b" refType="ctrX" refFor="ch" refForName="bullet4b"/>
                    <dgm:constr type="b" for="ch" forName="textBox4b" refType="ctrY" refFor="ch" refForName="bullet4b"/>
                    <dgm:constr type="w" for="ch" forName="textBox4b" refType="w" fact="0.171"/>
                    <dgm:constr type="h" for="ch" forName="textBox4b" refType="h" fact="0.543"/>
                    <dgm:constr type="userB" refType="h" refFor="ch" refForName="bullet4b" fact="0.53"/>
                    <dgm:constr type="r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r" for="ch" forName="textBox4c" refType="ctrX" refFor="ch" refForName="bullet4c"/>
                    <dgm:constr type="b" for="ch" forName="textBox4c" refType="ctrY" refFor="ch" refForName="bullet4c"/>
                    <dgm:constr type="w" for="ch" forName="textBox4c" refType="w" fact="0.21"/>
                    <dgm:constr type="h" for="ch" forName="textBox4c" refType="h" fact="0.382"/>
                    <dgm:constr type="userC" refType="h" refFor="ch" refForName="bullet4c" fact="0.53"/>
                    <dgm:constr type="r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r" for="ch" forName="textBox4d" refType="ctrX" refFor="ch" refForName="bullet4d"/>
                    <dgm:constr type="b" for="ch" forName="textBox4d" refType="ctrY" refFor="ch" refForName="bullet4d"/>
                    <dgm:constr type="w" for="ch" forName="textBox4d" refType="w" fact="0.21"/>
                    <dgm:constr type="h" for="ch" forName="textBox4d" refType="h" fact="0.283"/>
                    <dgm:constr type="userD" refType="h" refFor="ch" refForName="bullet4d" fact="0.53"/>
                    <dgm:constr type="rMarg" for="ch" forName="textBox4d" refType="userD" fact="2.834"/>
                    <dgm:constr type="primFontSz" for="ch" ptType="node" op="equ" val="65"/>
                  </dgm:constrLst>
                </dgm:else>
              </dgm:choose>
              <dgm:ruleLst/>
              <dgm:forEach name="Name83" axis="ch" ptType="node" cnt="1">
                <dgm:layoutNode name="bullet4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a" styleLbl="revTx">
                  <dgm:varLst>
                    <dgm:bulletEnabled val="1"/>
                  </dgm:varLst>
                  <dgm:choose name="Name84">
                    <dgm:if name="Name85" func="var" arg="dir" op="equ" val="norm">
                      <dgm:choose name="Name86">
                        <dgm:if name="Name8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8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89">
                      <dgm:choose name="Name90">
                        <dgm:if name="Name9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9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93">
                    <dgm:if name="Name9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9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96" axis="ch" ptType="node" st="2" cnt="1">
                <dgm:layoutNode name="bullet4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b" styleLbl="revTx">
                  <dgm:varLst>
                    <dgm:bulletEnabled val="1"/>
                  </dgm:varLst>
                  <dgm:choose name="Name97">
                    <dgm:if name="Name98" func="var" arg="dir" op="equ" val="norm">
                      <dgm:choose name="Name99">
                        <dgm:if name="Name10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0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0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06">
                    <dgm:if name="Name10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0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09" axis="ch" ptType="node" st="3" cnt="1">
                <dgm:layoutNode name="bullet4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c" styleLbl="revTx">
                  <dgm:varLst>
                    <dgm:bulletEnabled val="1"/>
                  </dgm:varLst>
                  <dgm:choose name="Name110">
                    <dgm:if name="Name111" func="var" arg="dir" op="equ" val="norm">
                      <dgm:choose name="Name112">
                        <dgm:if name="Name11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1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15">
                      <dgm:choose name="Name116">
                        <dgm:if name="Name11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1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19">
                    <dgm:if name="Name12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2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22" axis="ch" ptType="node" st="4" cnt="1">
                <dgm:layoutNode name="bullet4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d" styleLbl="revTx">
                  <dgm:varLst>
                    <dgm:bulletEnabled val="1"/>
                  </dgm:varLst>
                  <dgm:choose name="Name123">
                    <dgm:if name="Name124" func="var" arg="dir" op="equ" val="norm">
                      <dgm:choose name="Name125">
                        <dgm:if name="Name12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2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28">
                      <dgm:choose name="Name129">
                        <dgm:if name="Name13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3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32">
                    <dgm:if name="Name13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3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else name="Name135">
            <dgm:layoutNode name="arrowDiagram5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136">
                <dgm:if name="Name137" func="var" arg="dir" op="equ" val="norm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l" for="ch" forName="textBox5a" refType="ctrX" refFor="ch" refForName="bullet5a"/>
                    <dgm:constr type="t" for="ch" forName="textBox5a" refType="ctrY" refFor="ch" refForName="bullet5a"/>
                    <dgm:constr type="w" for="ch" forName="textBox5a" refType="w" fact="0.131"/>
                    <dgm:constr type="h" for="ch" forName="textBox5a" refType="h" fact="0.238"/>
                    <dgm:constr type="userA" refType="h" refFor="ch" refForName="bullet5a" fact="0.53"/>
                    <dgm:constr type="l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l" for="ch" forName="textBox5b" refType="ctrX" refFor="ch" refForName="bullet5b"/>
                    <dgm:constr type="t" for="ch" forName="textBox5b" refType="ctrY" refFor="ch" refForName="bullet5b"/>
                    <dgm:constr type="w" for="ch" forName="textBox5b" refType="w" fact="0.166"/>
                    <dgm:constr type="h" for="ch" forName="textBox5b" refType="h" fact="0.419"/>
                    <dgm:constr type="userB" refType="h" refFor="ch" refForName="bullet5b" fact="0.53"/>
                    <dgm:constr type="l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l" for="ch" forName="textBox5c" refType="ctrX" refFor="ch" refForName="bullet5c"/>
                    <dgm:constr type="t" for="ch" forName="textBox5c" refType="ctrY" refFor="ch" refForName="bullet5c"/>
                    <dgm:constr type="w" for="ch" forName="textBox5c" refType="w" fact="0.193"/>
                    <dgm:constr type="h" for="ch" forName="textBox5c" refType="h" fact="0.562"/>
                    <dgm:constr type="userC" refType="h" refFor="ch" refForName="bullet5c" fact="0.53"/>
                    <dgm:constr type="l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l" for="ch" forName="textBox5d" refType="ctrX" refFor="ch" refForName="bullet5d"/>
                    <dgm:constr type="t" for="ch" forName="textBox5d" refType="ctrY" refFor="ch" refForName="bullet5d"/>
                    <dgm:constr type="w" for="ch" forName="textBox5d" refType="w" fact="0.2"/>
                    <dgm:constr type="h" for="ch" forName="textBox5d" refType="h" fact="0.67"/>
                    <dgm:constr type="userD" refType="h" refFor="ch" refForName="bullet5d" fact="0.53"/>
                    <dgm:constr type="l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l" for="ch" forName="textBox5e" refType="ctrX" refFor="ch" refForName="bullet5e"/>
                    <dgm:constr type="t" for="ch" forName="textBox5e" refType="ctrY" refFor="ch" refForName="bullet5e"/>
                    <dgm:constr type="w" for="ch" forName="textBox5e" refType="w" fact="0.2"/>
                    <dgm:constr type="h" for="ch" forName="textBox5e" refType="h" fact="0.736"/>
                    <dgm:constr type="userE" refType="h" refFor="ch" refForName="bullet5e" fact="0.53"/>
                    <dgm:constr type="lMarg" for="ch" forName="textBox5e" refType="userE" fact="2.834"/>
                    <dgm:constr type="primFontSz" for="ch" ptType="node" op="equ" val="65"/>
                  </dgm:constrLst>
                </dgm:if>
                <dgm:else name="Name138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r" for="ch" forName="textBox5a" refType="ctrX" refFor="ch" refForName="bullet5a"/>
                    <dgm:constr type="b" for="ch" forName="textBox5a" refType="ctrY" refFor="ch" refForName="bullet5a"/>
                    <dgm:constr type="w" for="ch" forName="textBox5a" refType="w" fact="0.11"/>
                    <dgm:constr type="h" for="ch" forName="textBox5a" refType="h" fact="0.762"/>
                    <dgm:constr type="userA" refType="h" refFor="ch" refForName="bullet5a" fact="0.53"/>
                    <dgm:constr type="r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r" for="ch" forName="textBox5b" refType="ctrX" refFor="ch" refForName="bullet5b"/>
                    <dgm:constr type="b" for="ch" forName="textBox5b" refType="ctrY" refFor="ch" refForName="bullet5b"/>
                    <dgm:constr type="w" for="ch" forName="textBox5b" refType="w" fact="0.131"/>
                    <dgm:constr type="h" for="ch" forName="textBox5b" refType="h" fact="0.581"/>
                    <dgm:constr type="userB" refType="h" refFor="ch" refForName="bullet5b" fact="0.53"/>
                    <dgm:constr type="r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r" for="ch" forName="textBox5c" refType="ctrX" refFor="ch" refForName="bullet5c"/>
                    <dgm:constr type="b" for="ch" forName="textBox5c" refType="ctrY" refFor="ch" refForName="bullet5c"/>
                    <dgm:constr type="w" for="ch" forName="textBox5c" refType="w" fact="0.166"/>
                    <dgm:constr type="h" for="ch" forName="textBox5c" refType="h" fact="0.438"/>
                    <dgm:constr type="userC" refType="h" refFor="ch" refForName="bullet5c" fact="0.53"/>
                    <dgm:constr type="r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r" for="ch" forName="textBox5d" refType="ctrX" refFor="ch" refForName="bullet5d"/>
                    <dgm:constr type="b" for="ch" forName="textBox5d" refType="ctrY" refFor="ch" refForName="bullet5d"/>
                    <dgm:constr type="w" for="ch" forName="textBox5d" refType="w" fact="0.193"/>
                    <dgm:constr type="h" for="ch" forName="textBox5d" refType="h" fact="0.33"/>
                    <dgm:constr type="userD" refType="h" refFor="ch" refForName="bullet5d" fact="0.53"/>
                    <dgm:constr type="r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r" for="ch" forName="textBox5e" refType="ctrX" refFor="ch" refForName="bullet5e"/>
                    <dgm:constr type="b" for="ch" forName="textBox5e" refType="ctrY" refFor="ch" refForName="bullet5e"/>
                    <dgm:constr type="w" for="ch" forName="textBox5e" refType="w" fact="0.2"/>
                    <dgm:constr type="h" for="ch" forName="textBox5e" refType="h" fact="0.264"/>
                    <dgm:constr type="userE" refType="h" refFor="ch" refForName="bullet5e" fact="0.53"/>
                    <dgm:constr type="rMarg" for="ch" forName="textBox5e" refType="userE" fact="2.834"/>
                    <dgm:constr type="primFontSz" for="ch" ptType="node" op="equ" val="65"/>
                  </dgm:constrLst>
                </dgm:else>
              </dgm:choose>
              <dgm:ruleLst/>
              <dgm:forEach name="Name139" axis="ch" ptType="node" cnt="1">
                <dgm:layoutNode name="bullet5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a" styleLbl="revTx">
                  <dgm:varLst>
                    <dgm:bulletEnabled val="1"/>
                  </dgm:varLst>
                  <dgm:choose name="Name140">
                    <dgm:if name="Name141" func="var" arg="dir" op="equ" val="norm">
                      <dgm:choose name="Name142">
                        <dgm:if name="Name14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4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45">
                      <dgm:choose name="Name146">
                        <dgm:if name="Name14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4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49">
                    <dgm:if name="Name15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5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52" axis="ch" ptType="node" st="2" cnt="1">
                <dgm:layoutNode name="bullet5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b" styleLbl="revTx">
                  <dgm:varLst>
                    <dgm:bulletEnabled val="1"/>
                  </dgm:varLst>
                  <dgm:choose name="Name153">
                    <dgm:if name="Name154" func="var" arg="dir" op="equ" val="norm">
                      <dgm:choose name="Name155">
                        <dgm:if name="Name15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58">
                      <dgm:choose name="Name159">
                        <dgm:if name="Name16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6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62">
                    <dgm:if name="Name16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6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65" axis="ch" ptType="node" st="3" cnt="1">
                <dgm:layoutNode name="bullet5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c" styleLbl="revTx">
                  <dgm:varLst>
                    <dgm:bulletEnabled val="1"/>
                  </dgm:varLst>
                  <dgm:choose name="Name166">
                    <dgm:if name="Name167" func="var" arg="dir" op="equ" val="norm">
                      <dgm:choose name="Name168">
                        <dgm:if name="Name169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70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71">
                      <dgm:choose name="Name172">
                        <dgm:if name="Name173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74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75">
                    <dgm:if name="Name176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77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78" axis="ch" ptType="node" st="4" cnt="1">
                <dgm:layoutNode name="bullet5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d" styleLbl="revTx">
                  <dgm:varLst>
                    <dgm:bulletEnabled val="1"/>
                  </dgm:varLst>
                  <dgm:choose name="Name179">
                    <dgm:if name="Name180" func="var" arg="dir" op="equ" val="norm">
                      <dgm:choose name="Name181">
                        <dgm:if name="Name182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83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84">
                      <dgm:choose name="Name185">
                        <dgm:if name="Name186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87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88">
                    <dgm:if name="Name189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90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91" axis="ch" ptType="node" st="5" cnt="1">
                <dgm:layoutNode name="bullet5e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e" styleLbl="revTx">
                  <dgm:varLst>
                    <dgm:bulletEnabled val="1"/>
                  </dgm:varLst>
                  <dgm:choose name="Name192">
                    <dgm:if name="Name193" func="var" arg="dir" op="equ" val="norm">
                      <dgm:choose name="Name194">
                        <dgm:if name="Name195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96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97">
                      <dgm:choose name="Name198">
                        <dgm:if name="Name199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200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1">
                    <dgm:if name="Name202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03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else>
        </dgm:choose>
      </dgm:if>
      <dgm:else name="Name204"/>
    </dgm:choose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gear1">
  <dgm:title val=""/>
  <dgm:desc val=""/>
  <dgm:catLst>
    <dgm:cat type="relationship" pri="3000"/>
    <dgm:cat type="process" pri="28000"/>
    <dgm:cat type="cycle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composite">
    <dgm:varLst>
      <dgm:chMax val="3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1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05"/>
          <dgm:constr type="t" for="ch" forName="gear1" refType="w" fact="0.05"/>
          <dgm:constr type="w" for="ch" forName="gear1srcNode" val="1"/>
          <dgm:constr type="h" for="ch" forName="gear1srcNode" val="1"/>
          <dgm:constr type="l" for="ch" forName="gear1srcNode" refType="w" fact="0.32"/>
          <dgm:constr type="t" for="ch" forName="gear1srcNode"/>
          <dgm:constr type="w" for="ch" forName="gear1dstNode" val="1"/>
          <dgm:constr type="h" for="ch" forName="gear1dstNode" val="1"/>
          <dgm:constr type="r" for="ch" forName="gear1dstNode" refType="w" fact="0.58"/>
          <dgm:constr type="t" for="ch" forName="gear1dstNode" refType="h" fact="0.5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/>
          <dgm:constr type="b" for="ch" forName="gear1ch" refType="h" fact="0.6"/>
        </dgm:constrLst>
      </dgm:if>
      <dgm:if name="Name2" axis="ch" ptType="node" func="cnt" op="equ" val="2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2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2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7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w" fact="0.8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1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0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3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 refType="w" fact="0.34"/>
          <dgm:constr type="t" for="ch" forName="gear2ch" refType="w" fact="0.04"/>
        </dgm:constrLst>
      </dgm:if>
      <dgm:else name="Name3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4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4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95"/>
          <dgm:constr type="diam" for="des" forName="connector1" refType="w" refFor="ch" refForName="gear1" op="equ" fact="1.15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h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3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2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5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/>
          <dgm:constr type="t" for="ch" forName="gear2ch" refType="w" fact="0.58"/>
          <dgm:constr type="w" for="ch" forName="gear3" refType="w" fact="0.48"/>
          <dgm:constr type="h" for="ch" forName="gear3" refType="w" fact="0.48"/>
          <dgm:constr type="l" for="ch" forName="gear3" refType="w" fact="0.31"/>
          <dgm:constr type="t" for="ch" forName="gear3"/>
          <dgm:constr type="w" for="ch" forName="gear3tx" refType="w" fact="0.22"/>
          <dgm:constr type="h" for="ch" forName="gear3tx" refType="w" fact="0.22"/>
          <dgm:constr type="ctrX" for="ch" forName="gear3tx" refType="ctrX" refFor="ch" refForName="gear3"/>
          <dgm:constr type="ctrY" for="ch" forName="gear3tx" refType="ctrY" refFor="ch" refForName="gear3"/>
          <dgm:constr type="w" for="ch" forName="gear3srcNode" val="1"/>
          <dgm:constr type="h" for="ch" forName="gear3srcNode" val="1"/>
          <dgm:constr type="l" for="ch" forName="gear3srcNode" refType="w" fact="0.3"/>
          <dgm:constr type="t" for="ch" forName="gear3srcNode" refType="w" fact="0.25"/>
          <dgm:constr type="w" for="ch" forName="gear3dstNode" val="1"/>
          <dgm:constr type="h" for="ch" forName="gear3dstNode" val="1"/>
          <dgm:constr type="l" for="ch" forName="gear3dstNode" refType="w" fact="0.38"/>
          <dgm:constr type="t" for="ch" forName="gear3dstNode" refType="h" fact="0.05"/>
          <dgm:constr type="diam" for="des" forName="connector3" refType="w" refFor="ch" refForName="gear3" op="equ"/>
          <dgm:constr type="h" for="des" forName="connector3" refType="w" refFor="ch" refForName="gear1" op="equ" fact="0.1"/>
          <dgm:constr type="w" for="ch" forName="gear3ch" refType="w" fact="0.35"/>
          <dgm:constr type="h" for="ch" forName="gear3ch" refType="w" refFor="ch" refForName="gear3ch" fact="0.6"/>
          <dgm:constr type="l" for="ch" forName="gear3ch" refType="w" fact="0.65"/>
          <dgm:constr type="t" for="ch" forName="gear3ch" refType="h" fact="0.13"/>
        </dgm:constrLst>
      </dgm:else>
    </dgm:choose>
    <dgm:ruleLst/>
    <dgm:forEach name="Name4" axis="ch" ptType="node" cnt="1">
      <dgm:layoutNode name="gear1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9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1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1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5">
        <dgm:if name="Name6" axis="ch" ptType="node" func="cnt" op="gte" val="1">
          <dgm:layoutNode name="gear1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7"/>
      </dgm:choose>
    </dgm:forEach>
    <dgm:forEach name="Name8" axis="ch" ptType="node" st="2" cnt="1">
      <dgm:layoutNode name="gear2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6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2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2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9">
        <dgm:if name="Name10" axis="ch" ptType="node" func="cnt" op="gte" val="1">
          <dgm:layoutNode name="gear2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1"/>
      </dgm:choose>
    </dgm:forEach>
    <dgm:forEach name="Name12" axis="ch" ptType="node" st="3" cnt="1">
      <dgm:layoutNode name="gear3" styleLbl="node1">
        <dgm:alg type="sp"/>
        <dgm:shape xmlns:r="http://schemas.openxmlformats.org/officeDocument/2006/relationships" rot="-15" type="gear6" r:blip="">
          <dgm:adjLst/>
        </dgm:shape>
        <dgm:presOf axis="self"/>
        <dgm:constrLst/>
        <dgm:ruleLst/>
      </dgm:layoutNode>
      <dgm:layoutNode name="gear3tx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3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3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13">
        <dgm:if name="Name14" axis="ch" ptType="node" func="cnt" op="gte" val="1">
          <dgm:layoutNode name="gear3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5"/>
      </dgm:choose>
    </dgm:forEach>
    <dgm:forEach name="Name16" axis="ch" ptType="sibTrans" hideLastTrans="0" cnt="1">
      <dgm:layoutNode name="connector1" styleLbl="sibTrans2D1">
        <dgm:alg type="conn">
          <dgm:param type="connRout" val="curve"/>
          <dgm:param type="srcNode" val="gear1srcNode"/>
          <dgm:param type="dstNode" val="gear1dstNode"/>
          <dgm:param type="begPts" val="midR"/>
          <dgm:param type="endPts" val="tCtr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7" axis="ch" ptType="sibTrans" hideLastTrans="0" st="2" cnt="1">
      <dgm:layoutNode name="connector2" styleLbl="sibTrans2D1">
        <dgm:alg type="conn">
          <dgm:param type="connRout" val="curve"/>
          <dgm:param type="srcNode" val="gear2srcNode"/>
          <dgm:param type="dstNode" val="gear2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8" axis="ch" ptType="sibTrans" hideLastTrans="0" st="3" cnt="1">
      <dgm:layoutNode name="connector3" styleLbl="sibTrans2D1">
        <dgm:alg type="conn">
          <dgm:param type="connRout" val="curve"/>
          <dgm:param type="srcNode" val="gear3srcNode"/>
          <dgm:param type="dstNode" val="gear3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drawing5.xml.rels><?xml version="1.0" encoding="UTF-8" standalone="yes"?>
<Relationships xmlns="http://schemas.openxmlformats.org/package/2006/relationships"><Relationship Id="rId1" Type="http://schemas.openxmlformats.org/officeDocument/2006/relationships/image" Target="../media/image10.png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0.74944</cdr:x>
      <cdr:y>0.65451</cdr:y>
    </cdr:from>
    <cdr:to>
      <cdr:x>0.85611</cdr:x>
      <cdr:y>0.98785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6424613" y="1795463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ru-RU" sz="1100"/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0.84652</cdr:x>
      <cdr:y>0.14471</cdr:y>
    </cdr:from>
    <cdr:to>
      <cdr:x>1</cdr:x>
      <cdr:y>0.35205</cdr:y>
    </cdr:to>
    <cdr:sp macro="" textlink="">
      <cdr:nvSpPr>
        <cdr:cNvPr id="7" name="TextBox 6"/>
        <cdr:cNvSpPr txBox="1"/>
      </cdr:nvSpPr>
      <cdr:spPr>
        <a:xfrm xmlns:a="http://schemas.openxmlformats.org/drawingml/2006/main">
          <a:off x="5291138" y="638176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ru-RU" sz="1100"/>
        </a:p>
      </cdr:txBody>
    </cdr:sp>
  </cdr:relSizeAnchor>
  <cdr:relSizeAnchor xmlns:cdr="http://schemas.openxmlformats.org/drawingml/2006/chartDrawing">
    <cdr:from>
      <cdr:x>0.84652</cdr:x>
      <cdr:y>0.11231</cdr:y>
    </cdr:from>
    <cdr:to>
      <cdr:x>1</cdr:x>
      <cdr:y>0.31965</cdr:y>
    </cdr:to>
    <cdr:sp macro="" textlink="">
      <cdr:nvSpPr>
        <cdr:cNvPr id="8" name="TextBox 7"/>
        <cdr:cNvSpPr txBox="1"/>
      </cdr:nvSpPr>
      <cdr:spPr>
        <a:xfrm xmlns:a="http://schemas.openxmlformats.org/drawingml/2006/main">
          <a:off x="5634038" y="495301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ru-RU" sz="1100"/>
        </a:p>
      </cdr:txBody>
    </cdr:sp>
  </cdr:relSizeAnchor>
  <cdr:relSizeAnchor xmlns:cdr="http://schemas.openxmlformats.org/drawingml/2006/chartDrawing">
    <cdr:from>
      <cdr:x>0.84652</cdr:x>
      <cdr:y>0.11015</cdr:y>
    </cdr:from>
    <cdr:to>
      <cdr:x>1</cdr:x>
      <cdr:y>0.31749</cdr:y>
    </cdr:to>
    <cdr:sp macro="" textlink="">
      <cdr:nvSpPr>
        <cdr:cNvPr id="9" name="TextBox 8"/>
        <cdr:cNvSpPr txBox="1"/>
      </cdr:nvSpPr>
      <cdr:spPr>
        <a:xfrm xmlns:a="http://schemas.openxmlformats.org/drawingml/2006/main">
          <a:off x="5586413" y="485776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ru-RU" sz="1100"/>
        </a:p>
      </cdr:txBody>
    </cdr:sp>
  </cdr:relSizeAnchor>
  <cdr:relSizeAnchor xmlns:cdr="http://schemas.openxmlformats.org/drawingml/2006/chartDrawing">
    <cdr:from>
      <cdr:x>0.84652</cdr:x>
      <cdr:y>0.13391</cdr:y>
    </cdr:from>
    <cdr:to>
      <cdr:x>1</cdr:x>
      <cdr:y>0.34125</cdr:y>
    </cdr:to>
    <cdr:sp macro="" textlink="">
      <cdr:nvSpPr>
        <cdr:cNvPr id="10" name="TextBox 9"/>
        <cdr:cNvSpPr txBox="1"/>
      </cdr:nvSpPr>
      <cdr:spPr>
        <a:xfrm xmlns:a="http://schemas.openxmlformats.org/drawingml/2006/main">
          <a:off x="5662613" y="590551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ru-RU" sz="1100"/>
        </a:p>
      </cdr:txBody>
    </cdr:sp>
  </cdr:relSizeAnchor>
  <cdr:relSizeAnchor xmlns:cdr="http://schemas.openxmlformats.org/drawingml/2006/chartDrawing">
    <cdr:from>
      <cdr:x>0.84652</cdr:x>
      <cdr:y>0.15983</cdr:y>
    </cdr:from>
    <cdr:to>
      <cdr:x>1</cdr:x>
      <cdr:y>0.36717</cdr:y>
    </cdr:to>
    <cdr:sp macro="" textlink="">
      <cdr:nvSpPr>
        <cdr:cNvPr id="12" name="TextBox 11"/>
        <cdr:cNvSpPr txBox="1"/>
      </cdr:nvSpPr>
      <cdr:spPr>
        <a:xfrm xmlns:a="http://schemas.openxmlformats.org/drawingml/2006/main">
          <a:off x="5691188" y="704851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ru-RU" sz="1600"/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0.07377</cdr:x>
      <cdr:y>0.38918</cdr:y>
    </cdr:from>
    <cdr:to>
      <cdr:x>0.9918</cdr:x>
      <cdr:y>0.38918</cdr:y>
    </cdr:to>
    <cdr:cxnSp macro="">
      <cdr:nvCxnSpPr>
        <cdr:cNvPr id="3" name="Прямая соединительная линия 2"/>
        <cdr:cNvCxnSpPr/>
      </cdr:nvCxnSpPr>
      <cdr:spPr>
        <a:xfrm xmlns:a="http://schemas.openxmlformats.org/drawingml/2006/main">
          <a:off x="648072" y="1972816"/>
          <a:ext cx="8064896" cy="0"/>
        </a:xfrm>
        <a:prstGeom xmlns:a="http://schemas.openxmlformats.org/drawingml/2006/main" prst="line">
          <a:avLst/>
        </a:prstGeom>
        <a:ln xmlns:a="http://schemas.openxmlformats.org/drawingml/2006/main" w="28575">
          <a:solidFill>
            <a:srgbClr val="FF0000"/>
          </a:solidFill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0.22131</cdr:x>
      <cdr:y>0.33236</cdr:y>
    </cdr:from>
    <cdr:to>
      <cdr:x>0.3254</cdr:x>
      <cdr:y>0.51274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1944216" y="1684784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1400" b="1" dirty="0" smtClean="0"/>
            <a:t>Средний тариф 45,9 </a:t>
          </a:r>
          <a:r>
            <a:rPr lang="ru-RU" sz="1400" b="1" dirty="0" err="1" smtClean="0"/>
            <a:t>руб</a:t>
          </a:r>
          <a:r>
            <a:rPr lang="ru-RU" sz="1400" b="1" dirty="0" smtClean="0"/>
            <a:t>/ куб. м</a:t>
          </a:r>
          <a:endParaRPr lang="ru-RU" sz="1400" b="1" dirty="0"/>
        </a:p>
      </cdr:txBody>
    </cdr:sp>
  </cdr:relSizeAnchor>
</c:userShapes>
</file>

<file path=ppt/drawings/drawing4.xml><?xml version="1.0" encoding="utf-8"?>
<c:userShapes xmlns:c="http://schemas.openxmlformats.org/drawingml/2006/chart">
  <cdr:relSizeAnchor xmlns:cdr="http://schemas.openxmlformats.org/drawingml/2006/chartDrawing">
    <cdr:from>
      <cdr:x>0.0813</cdr:x>
      <cdr:y>0.38918</cdr:y>
    </cdr:from>
    <cdr:to>
      <cdr:x>0.97561</cdr:x>
      <cdr:y>0.38918</cdr:y>
    </cdr:to>
    <cdr:cxnSp macro="">
      <cdr:nvCxnSpPr>
        <cdr:cNvPr id="4" name="Прямая соединительная линия 3"/>
        <cdr:cNvCxnSpPr/>
      </cdr:nvCxnSpPr>
      <cdr:spPr bwMode="auto">
        <a:xfrm xmlns:a="http://schemas.openxmlformats.org/drawingml/2006/main">
          <a:off x="720080" y="1972816"/>
          <a:ext cx="7920880" cy="0"/>
        </a:xfrm>
        <a:prstGeom xmlns:a="http://schemas.openxmlformats.org/drawingml/2006/main" prst="line">
          <a:avLst/>
        </a:prstGeom>
        <a:solidFill xmlns:a="http://schemas.openxmlformats.org/drawingml/2006/main">
          <a:schemeClr val="accent1"/>
        </a:solidFill>
        <a:ln xmlns:a="http://schemas.openxmlformats.org/drawingml/2006/main" w="2857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 xmlns:a="http://schemas.openxmlformats.org/drawingml/2006/main"/>
        <a:extLst xmlns:a="http://schemas.openxmlformats.org/drawingml/2006/main"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cdr:spPr>
    </cdr:cxnSp>
  </cdr:relSizeAnchor>
  <cdr:relSizeAnchor xmlns:cdr="http://schemas.openxmlformats.org/drawingml/2006/chartDrawing">
    <cdr:from>
      <cdr:x>0.09756</cdr:x>
      <cdr:y>0.27554</cdr:y>
    </cdr:from>
    <cdr:to>
      <cdr:x>0.2008</cdr:x>
      <cdr:y>0.45592</cdr:y>
    </cdr:to>
    <cdr:sp macro="" textlink="">
      <cdr:nvSpPr>
        <cdr:cNvPr id="5" name="TextBox 4"/>
        <cdr:cNvSpPr txBox="1"/>
      </cdr:nvSpPr>
      <cdr:spPr>
        <a:xfrm xmlns:a="http://schemas.openxmlformats.org/drawingml/2006/main">
          <a:off x="864096" y="1396752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1400" b="1" dirty="0" smtClean="0"/>
            <a:t>Средний тариф </a:t>
          </a:r>
        </a:p>
        <a:p xmlns:a="http://schemas.openxmlformats.org/drawingml/2006/main">
          <a:r>
            <a:rPr lang="ru-RU" sz="1400" b="1" dirty="0" smtClean="0"/>
            <a:t>59,1 </a:t>
          </a:r>
          <a:r>
            <a:rPr lang="ru-RU" sz="1400" b="1" dirty="0" err="1" smtClean="0"/>
            <a:t>руб</a:t>
          </a:r>
          <a:r>
            <a:rPr lang="ru-RU" sz="1400" b="1" dirty="0" smtClean="0"/>
            <a:t>/куб м</a:t>
          </a:r>
          <a:endParaRPr lang="ru-RU" sz="1400" b="1" dirty="0"/>
        </a:p>
      </cdr:txBody>
    </cdr:sp>
  </cdr:relSizeAnchor>
</c:userShapes>
</file>

<file path=ppt/drawings/drawing5.xml><?xml version="1.0" encoding="utf-8"?>
<c:userShapes xmlns:c="http://schemas.openxmlformats.org/drawingml/2006/chart">
  <cdr:relSizeAnchor xmlns:cdr="http://schemas.openxmlformats.org/drawingml/2006/chartDrawing">
    <cdr:from>
      <cdr:x>0.18832</cdr:x>
      <cdr:y>0.66667</cdr:y>
    </cdr:from>
    <cdr:to>
      <cdr:x>0.21914</cdr:x>
      <cdr:y>0.71667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319808" y="2880320"/>
          <a:ext cx="216024" cy="21602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0.19859</cdr:x>
      <cdr:y>0.68333</cdr:y>
    </cdr:from>
    <cdr:to>
      <cdr:x>0.21914</cdr:x>
      <cdr:y>0.71667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1391816" y="2952328"/>
          <a:ext cx="144016" cy="14401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0.03316</cdr:x>
      <cdr:y>0</cdr:y>
    </cdr:from>
    <cdr:to>
      <cdr:x>0.44763</cdr:x>
      <cdr:y>0.43195</cdr:y>
    </cdr:to>
    <cdr:sp macro="" textlink="">
      <cdr:nvSpPr>
        <cdr:cNvPr id="7" name="Круглая лента лицом вверх 6"/>
        <cdr:cNvSpPr/>
      </cdr:nvSpPr>
      <cdr:spPr bwMode="auto">
        <a:xfrm xmlns:a="http://schemas.openxmlformats.org/drawingml/2006/main">
          <a:off x="288032" y="0"/>
          <a:ext cx="3600400" cy="2376264"/>
        </a:xfrm>
        <a:prstGeom xmlns:a="http://schemas.openxmlformats.org/drawingml/2006/main" prst="ellipseRibbon2">
          <a:avLst/>
        </a:prstGeom>
        <a:solidFill xmlns:a="http://schemas.openxmlformats.org/drawingml/2006/main">
          <a:srgbClr val="6600FF"/>
        </a:solidFill>
        <a:ln xmlns:a="http://schemas.openxmlformats.org/drawingml/2006/main"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 xmlns:a="http://schemas.openxmlformats.org/drawingml/2006/main">
          <a:glow rad="63500">
            <a:schemeClr val="accent4">
              <a:satMod val="175000"/>
              <a:alpha val="40000"/>
            </a:schemeClr>
          </a:glow>
        </a:effectLst>
        <a:extLst xmlns:a="http://schemas.openxmlformats.org/drawingml/2006/main"/>
      </cdr:spPr>
      <cdr:txBody>
        <a:bodyPr xmlns:a="http://schemas.openxmlformats.org/drawingml/2006/main" vertOverflow="clip" vert="horz" wrap="square" lIns="91440" tIns="45720" rIns="91440" bIns="45720" numCol="1" anchor="t" anchorCtr="0" compatLnSpc="1">
          <a:prstTxWarp prst="textNoShape">
            <a:avLst/>
          </a:prstTxWarp>
        </a:bodyPr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0.14092</cdr:x>
      <cdr:y>0.02618</cdr:y>
    </cdr:from>
    <cdr:to>
      <cdr:x>0.34147</cdr:x>
      <cdr:y>0.36233</cdr:y>
    </cdr:to>
    <cdr:pic>
      <cdr:nvPicPr>
        <cdr:cNvPr id="6" name="chart"/>
        <cdr:cNvPicPr>
          <a:picLocks xmlns:a="http://schemas.openxmlformats.org/drawingml/2006/main" noChangeAspect="1"/>
        </cdr:cNvPicPr>
      </cdr:nvPicPr>
      <cdr:blipFill>
        <a:blip xmlns:a="http://schemas.openxmlformats.org/drawingml/2006/main" xmlns:r="http://schemas.openxmlformats.org/officeDocument/2006/relationships" r:embed="rId1"/>
        <a:stretch xmlns:a="http://schemas.openxmlformats.org/drawingml/2006/main">
          <a:fillRect/>
        </a:stretch>
      </cdr:blipFill>
      <cdr:spPr>
        <a:xfrm xmlns:a="http://schemas.openxmlformats.org/drawingml/2006/main">
          <a:off x="1224136" y="144016"/>
          <a:ext cx="1742179" cy="1849218"/>
        </a:xfrm>
        <a:prstGeom xmlns:a="http://schemas.openxmlformats.org/drawingml/2006/main" prst="rect">
          <a:avLst/>
        </a:prstGeom>
        <a:solidFill xmlns:a="http://schemas.openxmlformats.org/drawingml/2006/main">
          <a:srgbClr val="FFFFFF">
            <a:shade val="85000"/>
          </a:srgbClr>
        </a:solidFill>
        <a:ln xmlns:a="http://schemas.openxmlformats.org/drawingml/2006/main" w="88900" cap="sq">
          <a:solidFill>
            <a:srgbClr val="99CCFF"/>
          </a:solidFill>
          <a:miter lim="800000"/>
        </a:ln>
        <a:effectLst xmlns:a="http://schemas.openxmlformats.org/drawingml/2006/main">
          <a:outerShdw blurRad="55000" dist="18000" dir="5400000" algn="tl" rotWithShape="0">
            <a:srgbClr val="000000">
              <a:alpha val="40000"/>
            </a:srgbClr>
          </a:outerShdw>
        </a:effectLst>
        <a:scene3d xmlns:a="http://schemas.openxmlformats.org/drawingml/2006/main">
          <a:camera prst="orthographicFront"/>
          <a:lightRig rig="twoPt" dir="t">
            <a:rot lat="0" lon="0" rev="7200000"/>
          </a:lightRig>
        </a:scene3d>
        <a:sp3d xmlns:a="http://schemas.openxmlformats.org/drawingml/2006/main">
          <a:bevelT w="25400" h="19050"/>
          <a:contourClr>
            <a:srgbClr val="FFFFFF"/>
          </a:contourClr>
        </a:sp3d>
      </cdr:spPr>
    </cdr:pic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3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1"/>
            <a:ext cx="2946448" cy="4975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33" tIns="45715" rIns="91433" bIns="45715" numCol="1" anchor="t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chemeClr val="tx1"/>
                </a:solidFill>
                <a:effectLst/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2937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48" y="1"/>
            <a:ext cx="2946448" cy="4975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33" tIns="45715" rIns="91433" bIns="45715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tx1"/>
                </a:solidFill>
                <a:effectLst/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2938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9429129"/>
            <a:ext cx="2946448" cy="4975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33" tIns="45715" rIns="91433" bIns="45715" numCol="1" anchor="b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chemeClr val="tx1"/>
                </a:solidFill>
                <a:effectLst/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2938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48" y="9429129"/>
            <a:ext cx="2946448" cy="4975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33" tIns="45715" rIns="91433" bIns="45715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tx1"/>
                </a:solidFill>
                <a:effectLst/>
                <a:latin typeface="Arial" charset="0"/>
              </a:defRPr>
            </a:lvl1pPr>
          </a:lstStyle>
          <a:p>
            <a:pPr>
              <a:defRPr/>
            </a:pPr>
            <a:fld id="{29280B56-A023-403D-863A-A956FD9F7478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8930332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1"/>
            <a:ext cx="2946448" cy="4975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33" tIns="45715" rIns="91433" bIns="45715" numCol="1" anchor="t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chemeClr val="tx1"/>
                </a:solidFill>
                <a:effectLst/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06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48" y="1"/>
            <a:ext cx="2946448" cy="4975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33" tIns="45715" rIns="91433" bIns="45715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tx1"/>
                </a:solidFill>
                <a:effectLst/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97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9163" y="744538"/>
            <a:ext cx="4960937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706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8978" y="4714566"/>
            <a:ext cx="5439719" cy="44697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33" tIns="45715" rIns="91433" bIns="4571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706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429129"/>
            <a:ext cx="2946448" cy="4975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33" tIns="45715" rIns="91433" bIns="45715" numCol="1" anchor="b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chemeClr val="tx1"/>
                </a:solidFill>
                <a:effectLst/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06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48" y="9429129"/>
            <a:ext cx="2946448" cy="4975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33" tIns="45715" rIns="91433" bIns="45715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tx1"/>
                </a:solidFill>
                <a:effectLst/>
                <a:latin typeface="Arial" charset="0"/>
              </a:defRPr>
            </a:lvl1pPr>
          </a:lstStyle>
          <a:p>
            <a:pPr>
              <a:defRPr/>
            </a:pPr>
            <a:fld id="{CC45458E-A33E-40C8-A17C-069046F8A2BC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8627291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2771" name="Заметки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ru-RU" dirty="0" smtClean="0"/>
          </a:p>
        </p:txBody>
      </p:sp>
      <p:sp>
        <p:nvSpPr>
          <p:cNvPr id="32772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2000">
                <a:solidFill>
                  <a:srgbClr val="660033"/>
                </a:solidFill>
                <a:latin typeface="Arial" charset="0"/>
              </a:defRPr>
            </a:lvl1pPr>
            <a:lvl2pPr marL="739087" indent="-284264" eaLnBrk="0" hangingPunct="0">
              <a:defRPr sz="2000">
                <a:solidFill>
                  <a:srgbClr val="660033"/>
                </a:solidFill>
                <a:latin typeface="Arial" charset="0"/>
              </a:defRPr>
            </a:lvl2pPr>
            <a:lvl3pPr marL="1137056" indent="-227411" eaLnBrk="0" hangingPunct="0">
              <a:defRPr sz="2000">
                <a:solidFill>
                  <a:srgbClr val="660033"/>
                </a:solidFill>
                <a:latin typeface="Arial" charset="0"/>
              </a:defRPr>
            </a:lvl3pPr>
            <a:lvl4pPr marL="1591879" indent="-227411" eaLnBrk="0" hangingPunct="0">
              <a:defRPr sz="2000">
                <a:solidFill>
                  <a:srgbClr val="660033"/>
                </a:solidFill>
                <a:latin typeface="Arial" charset="0"/>
              </a:defRPr>
            </a:lvl4pPr>
            <a:lvl5pPr marL="2046702" indent="-227411" eaLnBrk="0" hangingPunct="0">
              <a:defRPr sz="2000">
                <a:solidFill>
                  <a:srgbClr val="660033"/>
                </a:solidFill>
                <a:latin typeface="Arial" charset="0"/>
              </a:defRPr>
            </a:lvl5pPr>
            <a:lvl6pPr marL="2501524" indent="-227411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660033"/>
                </a:solidFill>
                <a:latin typeface="Arial" charset="0"/>
              </a:defRPr>
            </a:lvl6pPr>
            <a:lvl7pPr marL="2956347" indent="-227411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660033"/>
                </a:solidFill>
                <a:latin typeface="Arial" charset="0"/>
              </a:defRPr>
            </a:lvl7pPr>
            <a:lvl8pPr marL="3411169" indent="-227411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660033"/>
                </a:solidFill>
                <a:latin typeface="Arial" charset="0"/>
              </a:defRPr>
            </a:lvl8pPr>
            <a:lvl9pPr marL="3865992" indent="-227411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660033"/>
                </a:solidFill>
                <a:latin typeface="Arial" charset="0"/>
              </a:defRPr>
            </a:lvl9pPr>
          </a:lstStyle>
          <a:p>
            <a:pPr eaLnBrk="1" hangingPunct="1"/>
            <a:fld id="{1B9A42E1-23AF-45E8-BEFE-2A7E07ACFDA4}" type="slidenum">
              <a:rPr lang="ru-RU" sz="1200">
                <a:solidFill>
                  <a:srgbClr val="000000"/>
                </a:solidFill>
              </a:rPr>
              <a:pPr eaLnBrk="1" hangingPunct="1"/>
              <a:t>4</a:t>
            </a:fld>
            <a:endParaRPr lang="ru-RU" sz="1200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2771" name="Заметки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ru-RU" dirty="0" smtClean="0"/>
          </a:p>
        </p:txBody>
      </p:sp>
      <p:sp>
        <p:nvSpPr>
          <p:cNvPr id="32772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2000">
                <a:solidFill>
                  <a:srgbClr val="660033"/>
                </a:solidFill>
                <a:latin typeface="Arial" charset="0"/>
              </a:defRPr>
            </a:lvl1pPr>
            <a:lvl2pPr marL="739087" indent="-284264" eaLnBrk="0" hangingPunct="0">
              <a:defRPr sz="2000">
                <a:solidFill>
                  <a:srgbClr val="660033"/>
                </a:solidFill>
                <a:latin typeface="Arial" charset="0"/>
              </a:defRPr>
            </a:lvl2pPr>
            <a:lvl3pPr marL="1137056" indent="-227411" eaLnBrk="0" hangingPunct="0">
              <a:defRPr sz="2000">
                <a:solidFill>
                  <a:srgbClr val="660033"/>
                </a:solidFill>
                <a:latin typeface="Arial" charset="0"/>
              </a:defRPr>
            </a:lvl3pPr>
            <a:lvl4pPr marL="1591879" indent="-227411" eaLnBrk="0" hangingPunct="0">
              <a:defRPr sz="2000">
                <a:solidFill>
                  <a:srgbClr val="660033"/>
                </a:solidFill>
                <a:latin typeface="Arial" charset="0"/>
              </a:defRPr>
            </a:lvl4pPr>
            <a:lvl5pPr marL="2046702" indent="-227411" eaLnBrk="0" hangingPunct="0">
              <a:defRPr sz="2000">
                <a:solidFill>
                  <a:srgbClr val="660033"/>
                </a:solidFill>
                <a:latin typeface="Arial" charset="0"/>
              </a:defRPr>
            </a:lvl5pPr>
            <a:lvl6pPr marL="2501524" indent="-227411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660033"/>
                </a:solidFill>
                <a:latin typeface="Arial" charset="0"/>
              </a:defRPr>
            </a:lvl6pPr>
            <a:lvl7pPr marL="2956347" indent="-227411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660033"/>
                </a:solidFill>
                <a:latin typeface="Arial" charset="0"/>
              </a:defRPr>
            </a:lvl7pPr>
            <a:lvl8pPr marL="3411169" indent="-227411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660033"/>
                </a:solidFill>
                <a:latin typeface="Arial" charset="0"/>
              </a:defRPr>
            </a:lvl8pPr>
            <a:lvl9pPr marL="3865992" indent="-227411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660033"/>
                </a:solidFill>
                <a:latin typeface="Arial" charset="0"/>
              </a:defRPr>
            </a:lvl9pPr>
          </a:lstStyle>
          <a:p>
            <a:pPr eaLnBrk="1" hangingPunct="1"/>
            <a:fld id="{1B9A42E1-23AF-45E8-BEFE-2A7E07ACFDA4}" type="slidenum">
              <a:rPr lang="ru-RU" sz="1200">
                <a:solidFill>
                  <a:srgbClr val="000000"/>
                </a:solidFill>
              </a:rPr>
              <a:pPr eaLnBrk="1" hangingPunct="1"/>
              <a:t>5</a:t>
            </a:fld>
            <a:endParaRPr lang="ru-RU" sz="1200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2771" name="Заметки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ru-RU" smtClean="0"/>
          </a:p>
        </p:txBody>
      </p:sp>
      <p:sp>
        <p:nvSpPr>
          <p:cNvPr id="32772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2000">
                <a:solidFill>
                  <a:srgbClr val="660033"/>
                </a:solidFill>
                <a:latin typeface="Arial" charset="0"/>
              </a:defRPr>
            </a:lvl1pPr>
            <a:lvl2pPr marL="739087" indent="-284264" eaLnBrk="0" hangingPunct="0">
              <a:defRPr sz="2000">
                <a:solidFill>
                  <a:srgbClr val="660033"/>
                </a:solidFill>
                <a:latin typeface="Arial" charset="0"/>
              </a:defRPr>
            </a:lvl2pPr>
            <a:lvl3pPr marL="1137056" indent="-227411" eaLnBrk="0" hangingPunct="0">
              <a:defRPr sz="2000">
                <a:solidFill>
                  <a:srgbClr val="660033"/>
                </a:solidFill>
                <a:latin typeface="Arial" charset="0"/>
              </a:defRPr>
            </a:lvl3pPr>
            <a:lvl4pPr marL="1591879" indent="-227411" eaLnBrk="0" hangingPunct="0">
              <a:defRPr sz="2000">
                <a:solidFill>
                  <a:srgbClr val="660033"/>
                </a:solidFill>
                <a:latin typeface="Arial" charset="0"/>
              </a:defRPr>
            </a:lvl4pPr>
            <a:lvl5pPr marL="2046702" indent="-227411" eaLnBrk="0" hangingPunct="0">
              <a:defRPr sz="2000">
                <a:solidFill>
                  <a:srgbClr val="660033"/>
                </a:solidFill>
                <a:latin typeface="Arial" charset="0"/>
              </a:defRPr>
            </a:lvl5pPr>
            <a:lvl6pPr marL="2501524" indent="-227411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660033"/>
                </a:solidFill>
                <a:latin typeface="Arial" charset="0"/>
              </a:defRPr>
            </a:lvl6pPr>
            <a:lvl7pPr marL="2956347" indent="-227411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660033"/>
                </a:solidFill>
                <a:latin typeface="Arial" charset="0"/>
              </a:defRPr>
            </a:lvl7pPr>
            <a:lvl8pPr marL="3411169" indent="-227411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660033"/>
                </a:solidFill>
                <a:latin typeface="Arial" charset="0"/>
              </a:defRPr>
            </a:lvl8pPr>
            <a:lvl9pPr marL="3865992" indent="-227411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660033"/>
                </a:solidFill>
                <a:latin typeface="Arial" charset="0"/>
              </a:defRPr>
            </a:lvl9pPr>
          </a:lstStyle>
          <a:p>
            <a:pPr eaLnBrk="1" hangingPunct="1"/>
            <a:fld id="{1B9A42E1-23AF-45E8-BEFE-2A7E07ACFDA4}" type="slidenum">
              <a:rPr lang="ru-RU" sz="1200">
                <a:solidFill>
                  <a:srgbClr val="000000"/>
                </a:solidFill>
              </a:rPr>
              <a:pPr eaLnBrk="1" hangingPunct="1"/>
              <a:t>6</a:t>
            </a:fld>
            <a:endParaRPr lang="ru-RU" sz="1200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2771" name="Заметки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ru-RU" smtClean="0"/>
          </a:p>
        </p:txBody>
      </p:sp>
      <p:sp>
        <p:nvSpPr>
          <p:cNvPr id="32772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2000">
                <a:solidFill>
                  <a:srgbClr val="660033"/>
                </a:solidFill>
                <a:latin typeface="Arial" charset="0"/>
              </a:defRPr>
            </a:lvl1pPr>
            <a:lvl2pPr marL="739087" indent="-284264" eaLnBrk="0" hangingPunct="0">
              <a:defRPr sz="2000">
                <a:solidFill>
                  <a:srgbClr val="660033"/>
                </a:solidFill>
                <a:latin typeface="Arial" charset="0"/>
              </a:defRPr>
            </a:lvl2pPr>
            <a:lvl3pPr marL="1137056" indent="-227411" eaLnBrk="0" hangingPunct="0">
              <a:defRPr sz="2000">
                <a:solidFill>
                  <a:srgbClr val="660033"/>
                </a:solidFill>
                <a:latin typeface="Arial" charset="0"/>
              </a:defRPr>
            </a:lvl3pPr>
            <a:lvl4pPr marL="1591879" indent="-227411" eaLnBrk="0" hangingPunct="0">
              <a:defRPr sz="2000">
                <a:solidFill>
                  <a:srgbClr val="660033"/>
                </a:solidFill>
                <a:latin typeface="Arial" charset="0"/>
              </a:defRPr>
            </a:lvl4pPr>
            <a:lvl5pPr marL="2046702" indent="-227411" eaLnBrk="0" hangingPunct="0">
              <a:defRPr sz="2000">
                <a:solidFill>
                  <a:srgbClr val="660033"/>
                </a:solidFill>
                <a:latin typeface="Arial" charset="0"/>
              </a:defRPr>
            </a:lvl5pPr>
            <a:lvl6pPr marL="2501524" indent="-227411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660033"/>
                </a:solidFill>
                <a:latin typeface="Arial" charset="0"/>
              </a:defRPr>
            </a:lvl6pPr>
            <a:lvl7pPr marL="2956347" indent="-227411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660033"/>
                </a:solidFill>
                <a:latin typeface="Arial" charset="0"/>
              </a:defRPr>
            </a:lvl7pPr>
            <a:lvl8pPr marL="3411169" indent="-227411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660033"/>
                </a:solidFill>
                <a:latin typeface="Arial" charset="0"/>
              </a:defRPr>
            </a:lvl8pPr>
            <a:lvl9pPr marL="3865992" indent="-227411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660033"/>
                </a:solidFill>
                <a:latin typeface="Arial" charset="0"/>
              </a:defRPr>
            </a:lvl9pPr>
          </a:lstStyle>
          <a:p>
            <a:pPr eaLnBrk="1" hangingPunct="1"/>
            <a:fld id="{1B9A42E1-23AF-45E8-BEFE-2A7E07ACFDA4}" type="slidenum">
              <a:rPr lang="ru-RU" sz="1200">
                <a:solidFill>
                  <a:srgbClr val="000000"/>
                </a:solidFill>
              </a:rPr>
              <a:pPr eaLnBrk="1" hangingPunct="1"/>
              <a:t>14</a:t>
            </a:fld>
            <a:endParaRPr lang="ru-RU" sz="1200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6270A0-DB35-4890-915F-93645593D165}" type="datetime4">
              <a:rPr lang="ru-RU"/>
              <a:pPr>
                <a:defRPr/>
              </a:pPr>
              <a:t>26 февраля 2015 г.</a:t>
            </a:fld>
            <a:endParaRPr lang="ru-RU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189EBC-BD49-4531-BD12-487B214974F0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15094219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9B7725-3CF7-4B7C-907E-0B8A88C61295}" type="datetime4">
              <a:rPr lang="ru-RU"/>
              <a:pPr>
                <a:defRPr/>
              </a:pPr>
              <a:t>26 февраля 2015 г.</a:t>
            </a:fld>
            <a:endParaRPr lang="ru-RU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8E2A8-50E0-40A1-8EA7-8B7A55B41C92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53782294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B59AEF-8258-495E-9977-12D4937CB312}" type="datetime4">
              <a:rPr lang="ru-RU"/>
              <a:pPr>
                <a:defRPr/>
              </a:pPr>
              <a:t>26 февраля 2015 г.</a:t>
            </a:fld>
            <a:endParaRPr lang="ru-RU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88A71B-32E6-4B56-B52A-FD4D41283ED7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28369712"/>
      </p:ext>
    </p:extLst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18FCCF-74F5-48CA-8912-4407CF704137}" type="datetime4">
              <a:rPr lang="ru-RU"/>
              <a:pPr>
                <a:defRPr/>
              </a:pPr>
              <a:t>26 февраля 2015 г.</a:t>
            </a:fld>
            <a:endParaRPr lang="ru-RU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B50EE7-095F-4486-9ED5-CC3AC207FCA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97509387"/>
      </p:ext>
    </p:extLst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3201DF-C2A2-41E5-9C1E-92A4164F5C56}" type="datetime4">
              <a:rPr lang="ru-RU"/>
              <a:pPr>
                <a:defRPr/>
              </a:pPr>
              <a:t>26 февраля 2015 г.</a:t>
            </a:fld>
            <a:endParaRPr lang="ru-RU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F6EA1A-EF9F-4A53-81BD-3FF612DC808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71544479"/>
      </p:ext>
    </p:extLst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EB32B9-FC03-4D32-AF8D-EAF9B2ECD251}" type="datetime4">
              <a:rPr lang="ru-RU"/>
              <a:pPr>
                <a:defRPr/>
              </a:pPr>
              <a:t>26 февраля 2015 г.</a:t>
            </a:fld>
            <a:endParaRPr lang="ru-RU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FF05A8-9909-497B-9A53-507F8C83075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2587898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A812D3-0331-4731-9FC4-046C5653309F}" type="datetime4">
              <a:rPr lang="ru-RU"/>
              <a:pPr>
                <a:defRPr/>
              </a:pPr>
              <a:t>26 февраля 2015 г.</a:t>
            </a:fld>
            <a:endParaRPr lang="ru-RU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B974CF-57B2-4824-A760-903B6C76777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2289259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4384BE-E814-4649-901D-321E0984D4B3}" type="datetime4">
              <a:rPr lang="ru-RU"/>
              <a:pPr>
                <a:defRPr/>
              </a:pPr>
              <a:t>26 февраля 2015 г.</a:t>
            </a:fld>
            <a:endParaRPr lang="ru-RU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1F0F05-5574-428A-84B1-CB4BA875CA00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7918855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4E603F-D5E3-4CC0-8D21-C8589E2944BC}" type="datetime4">
              <a:rPr lang="ru-RU"/>
              <a:pPr>
                <a:defRPr/>
              </a:pPr>
              <a:t>26 февраля 2015 г.</a:t>
            </a:fld>
            <a:endParaRPr lang="ru-RU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332CF5-FC74-424D-8A39-E84E17991F1A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9341501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21214D-84EE-4D9B-A5EA-A01F6B06B92D}" type="datetime4">
              <a:rPr lang="ru-RU"/>
              <a:pPr>
                <a:defRPr/>
              </a:pPr>
              <a:t>26 февраля 2015 г.</a:t>
            </a:fld>
            <a:endParaRPr lang="ru-RU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6C2F71-0529-4662-9717-0FBDFCEBFD94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6237919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641964-2FDA-4811-9652-61580190088E}" type="datetime4">
              <a:rPr lang="ru-RU"/>
              <a:pPr>
                <a:defRPr/>
              </a:pPr>
              <a:t>26 февраля 2015 г.</a:t>
            </a:fld>
            <a:endParaRPr lang="ru-RU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EAE983-F60F-477F-9A86-6B4B850297DC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03428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B73C8D-1DF2-4C2D-82C3-C7DE03AB8186}" type="datetime4">
              <a:rPr lang="ru-RU"/>
              <a:pPr>
                <a:defRPr/>
              </a:pPr>
              <a:t>26 февраля 2015 г.</a:t>
            </a:fld>
            <a:endParaRPr lang="ru-RU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1B3D36-DF98-4401-9587-7DD57EC53E8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18021336"/>
      </p:ext>
    </p:extLst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362FB9-2CFD-49E8-A57B-49318798AD01}" type="datetime4">
              <a:rPr lang="ru-RU"/>
              <a:pPr>
                <a:defRPr/>
              </a:pPr>
              <a:t>26 февраля 2015 г.</a:t>
            </a:fld>
            <a:endParaRPr lang="ru-RU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29D604-2A71-4699-8023-A7BDF914B89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4324316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4196FF-059E-41EC-A5F4-BECD14D77D78}" type="datetime4">
              <a:rPr lang="ru-RU"/>
              <a:pPr>
                <a:defRPr/>
              </a:pPr>
              <a:t>26 февраля 2015 г.</a:t>
            </a:fld>
            <a:endParaRPr lang="ru-RU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51CEA2-0A0B-4D41-A4B7-0FAF505FD601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569198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dirty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2789CE-367B-4BAD-A36B-59EF2563A76C}" type="datetime4">
              <a:rPr lang="ru-RU"/>
              <a:pPr>
                <a:defRPr/>
              </a:pPr>
              <a:t>26 февраля 2015 г.</a:t>
            </a:fld>
            <a:endParaRPr lang="ru-RU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B7CE89-933E-4210-B754-5B46B7875E31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9984182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096CD1-A49F-4700-9CCB-E00AE548C28C}" type="datetime4">
              <a:rPr lang="ru-RU"/>
              <a:pPr>
                <a:defRPr/>
              </a:pPr>
              <a:t>26 февраля 2015 г.</a:t>
            </a:fld>
            <a:endParaRPr lang="ru-RU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50F927-6829-40D8-903C-D2B2E7E58F9A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5553550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EFB1BF-CA34-4FA2-B15A-B985F608D1F8}" type="datetime4">
              <a:rPr lang="ru-RU"/>
              <a:pPr>
                <a:defRPr/>
              </a:pPr>
              <a:t>26 февраля 2015 г.</a:t>
            </a:fld>
            <a:endParaRPr lang="ru-RU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F73002-F4C5-411E-9322-CBE78B6663DD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4914849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z="2000"/>
            </a:lvl1pPr>
          </a:lstStyle>
          <a:p>
            <a:pPr>
              <a:defRPr/>
            </a:pPr>
            <a:fld id="{C0A9C722-6FB7-45D0-8002-B185FD3D5367}" type="datetime4">
              <a:rPr lang="ru-RU"/>
              <a:pPr>
                <a:defRPr/>
              </a:pPr>
              <a:t>26 февраля 2015 г.</a:t>
            </a:fld>
            <a:endParaRPr lang="ru-RU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z="20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z="2000"/>
            </a:lvl1pPr>
          </a:lstStyle>
          <a:p>
            <a:pPr>
              <a:defRPr/>
            </a:pPr>
            <a:fld id="{9BEC54D3-765E-48CC-8734-7AD96920A50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46249387"/>
      </p:ext>
    </p:extLst>
  </p:cSld>
  <p:clrMapOvr>
    <a:masterClrMapping/>
  </p:clrMapOvr>
  <p:transition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z="2000"/>
            </a:lvl1pPr>
          </a:lstStyle>
          <a:p>
            <a:pPr>
              <a:defRPr/>
            </a:pPr>
            <a:fld id="{44BE1DEA-1280-48DB-93DF-49F648C34C69}" type="datetime4">
              <a:rPr lang="ru-RU"/>
              <a:pPr>
                <a:defRPr/>
              </a:pPr>
              <a:t>26 февраля 2015 г.</a:t>
            </a:fld>
            <a:endParaRPr lang="ru-RU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z="20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z="2000"/>
            </a:lvl1pPr>
          </a:lstStyle>
          <a:p>
            <a:pPr>
              <a:defRPr/>
            </a:pPr>
            <a:fld id="{E2AA3473-458E-46C4-A8D2-A24A818BA17E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16455885"/>
      </p:ext>
    </p:extLst>
  </p:cSld>
  <p:clrMapOvr>
    <a:masterClrMapping/>
  </p:clrMapOvr>
  <p:transition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435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435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z="2000"/>
            </a:lvl1pPr>
          </a:lstStyle>
          <a:p>
            <a:pPr>
              <a:defRPr/>
            </a:pPr>
            <a:fld id="{743507DE-7B1C-40B9-AD6D-56181EF65C52}" type="datetime4">
              <a:rPr lang="ru-RU"/>
              <a:pPr>
                <a:defRPr/>
              </a:pPr>
              <a:t>26 февраля 2015 г.</a:t>
            </a:fld>
            <a:endParaRPr lang="ru-RU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z="20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z="2000"/>
            </a:lvl1pPr>
          </a:lstStyle>
          <a:p>
            <a:pPr>
              <a:defRPr/>
            </a:pPr>
            <a:fld id="{5ACDDDEC-AA77-457A-AED0-0AD2648DC4B0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70619795"/>
      </p:ext>
    </p:extLst>
  </p:cSld>
  <p:clrMapOvr>
    <a:masterClrMapping/>
  </p:clrMapOvr>
  <p:transition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44462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2338" y="1600201"/>
            <a:ext cx="4044462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z="2000"/>
            </a:lvl1pPr>
          </a:lstStyle>
          <a:p>
            <a:pPr>
              <a:defRPr/>
            </a:pPr>
            <a:fld id="{2445AB0A-4266-44A3-8F01-7570DF116E92}" type="datetime4">
              <a:rPr lang="ru-RU"/>
              <a:pPr>
                <a:defRPr/>
              </a:pPr>
              <a:t>26 февраля 2015 г.</a:t>
            </a:fld>
            <a:endParaRPr lang="ru-RU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z="20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z="2000"/>
            </a:lvl1pPr>
          </a:lstStyle>
          <a:p>
            <a:pPr>
              <a:defRPr/>
            </a:pPr>
            <a:fld id="{E0D5735A-EC46-44D7-8B53-68EA07B64ADD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93998461"/>
      </p:ext>
    </p:extLst>
  </p:cSld>
  <p:clrMapOvr>
    <a:masterClrMapping/>
  </p:clrMapOvr>
  <p:transition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066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066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270" y="1535113"/>
            <a:ext cx="4041531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270" y="2174875"/>
            <a:ext cx="4041531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z="2000"/>
            </a:lvl1pPr>
          </a:lstStyle>
          <a:p>
            <a:pPr>
              <a:defRPr/>
            </a:pPr>
            <a:fld id="{3078CEEF-1A84-41C9-BD79-28BA02BC2343}" type="datetime4">
              <a:rPr lang="ru-RU"/>
              <a:pPr>
                <a:defRPr/>
              </a:pPr>
              <a:t>26 февраля 2015 г.</a:t>
            </a:fld>
            <a:endParaRPr lang="ru-RU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z="20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z="2000"/>
            </a:lvl1pPr>
          </a:lstStyle>
          <a:p>
            <a:pPr>
              <a:defRPr/>
            </a:pPr>
            <a:fld id="{FA9BBF5B-E291-49F1-94D9-498975984DD2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95056715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0D4C91-2EE3-428D-BCCB-DEA0A4036CF7}" type="datetime4">
              <a:rPr lang="ru-RU"/>
              <a:pPr>
                <a:defRPr/>
              </a:pPr>
              <a:t>26 февраля 2015 г.</a:t>
            </a:fld>
            <a:endParaRPr lang="ru-RU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714684-BA96-45DF-96F9-4D4C916C766B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36926238"/>
      </p:ext>
    </p:extLst>
  </p:cSld>
  <p:clrMapOvr>
    <a:masterClrMapping/>
  </p:clrMapOvr>
  <p:transition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z="2000"/>
            </a:lvl1pPr>
          </a:lstStyle>
          <a:p>
            <a:pPr>
              <a:defRPr/>
            </a:pPr>
            <a:fld id="{FBD0BA09-8162-4101-B036-4E91028B98E7}" type="datetime4">
              <a:rPr lang="ru-RU"/>
              <a:pPr>
                <a:defRPr/>
              </a:pPr>
              <a:t>26 февраля 2015 г.</a:t>
            </a:fld>
            <a:endParaRPr lang="ru-RU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z="20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z="2000"/>
            </a:lvl1pPr>
          </a:lstStyle>
          <a:p>
            <a:pPr>
              <a:defRPr/>
            </a:pPr>
            <a:fld id="{9C15E13B-39DE-46D9-A8E1-B80229C7CA7A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14018148"/>
      </p:ext>
    </p:extLst>
  </p:cSld>
  <p:clrMapOvr>
    <a:masterClrMapping/>
  </p:clrMapOvr>
  <p:transition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z="2000"/>
            </a:lvl1pPr>
          </a:lstStyle>
          <a:p>
            <a:pPr>
              <a:defRPr/>
            </a:pPr>
            <a:fld id="{F9094C0E-4EA1-4FEA-B53A-47B662D184CD}" type="datetime4">
              <a:rPr lang="ru-RU"/>
              <a:pPr>
                <a:defRPr/>
              </a:pPr>
              <a:t>26 февраля 2015 г.</a:t>
            </a:fld>
            <a:endParaRPr lang="ru-RU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z="20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z="2000"/>
            </a:lvl1pPr>
          </a:lstStyle>
          <a:p>
            <a:pPr>
              <a:defRPr/>
            </a:pPr>
            <a:fld id="{9D715471-B855-4CE2-AA29-A09279E2E3AA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40226311"/>
      </p:ext>
    </p:extLst>
  </p:cSld>
  <p:clrMapOvr>
    <a:masterClrMapping/>
  </p:clrMapOvr>
  <p:transition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435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538" y="273051"/>
            <a:ext cx="5111262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1"/>
            <a:ext cx="3008435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z="2000"/>
            </a:lvl1pPr>
          </a:lstStyle>
          <a:p>
            <a:pPr>
              <a:defRPr/>
            </a:pPr>
            <a:fld id="{A92DF454-3FB8-4BA0-84BB-7EE90C4A8E3D}" type="datetime4">
              <a:rPr lang="ru-RU"/>
              <a:pPr>
                <a:defRPr/>
              </a:pPr>
              <a:t>26 февраля 2015 г.</a:t>
            </a:fld>
            <a:endParaRPr lang="ru-RU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z="20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z="2000"/>
            </a:lvl1pPr>
          </a:lstStyle>
          <a:p>
            <a:pPr>
              <a:defRPr/>
            </a:pPr>
            <a:fld id="{BE885A8F-8DFD-422F-9705-0CA8D8C3810B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2146886"/>
      </p:ext>
    </p:extLst>
  </p:cSld>
  <p:clrMapOvr>
    <a:masterClrMapping/>
  </p:clrMapOvr>
  <p:transition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166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166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dirty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166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z="2000"/>
            </a:lvl1pPr>
          </a:lstStyle>
          <a:p>
            <a:pPr>
              <a:defRPr/>
            </a:pPr>
            <a:fld id="{789E78F5-6772-4ADC-97CF-9D45BCBDE75E}" type="datetime4">
              <a:rPr lang="ru-RU"/>
              <a:pPr>
                <a:defRPr/>
              </a:pPr>
              <a:t>26 февраля 2015 г.</a:t>
            </a:fld>
            <a:endParaRPr lang="ru-RU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z="20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z="2000"/>
            </a:lvl1pPr>
          </a:lstStyle>
          <a:p>
            <a:pPr>
              <a:defRPr/>
            </a:pPr>
            <a:fld id="{0405C645-E76F-43DA-A16A-C2F01AF31CA0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41491895"/>
      </p:ext>
    </p:extLst>
  </p:cSld>
  <p:clrMapOvr>
    <a:masterClrMapping/>
  </p:clrMapOvr>
  <p:transition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z="2000"/>
            </a:lvl1pPr>
          </a:lstStyle>
          <a:p>
            <a:pPr>
              <a:defRPr/>
            </a:pPr>
            <a:fld id="{3BA8C038-27EE-494F-8595-058E2191559F}" type="datetime4">
              <a:rPr lang="ru-RU"/>
              <a:pPr>
                <a:defRPr/>
              </a:pPr>
              <a:t>26 февраля 2015 г.</a:t>
            </a:fld>
            <a:endParaRPr lang="ru-RU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z="20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z="2000"/>
            </a:lvl1pPr>
          </a:lstStyle>
          <a:p>
            <a:pPr>
              <a:defRPr/>
            </a:pPr>
            <a:fld id="{C22EEF25-9D43-4C5A-93D8-A769B58ACFA2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62230763"/>
      </p:ext>
    </p:extLst>
  </p:cSld>
  <p:clrMapOvr>
    <a:masterClrMapping/>
  </p:clrMapOvr>
  <p:transition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31523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z="2000"/>
            </a:lvl1pPr>
          </a:lstStyle>
          <a:p>
            <a:pPr>
              <a:defRPr/>
            </a:pPr>
            <a:fld id="{620A40B4-B741-43F2-A20C-FA45896632EE}" type="datetime4">
              <a:rPr lang="ru-RU"/>
              <a:pPr>
                <a:defRPr/>
              </a:pPr>
              <a:t>26 февраля 2015 г.</a:t>
            </a:fld>
            <a:endParaRPr lang="ru-RU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z="20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z="2000"/>
            </a:lvl1pPr>
          </a:lstStyle>
          <a:p>
            <a:pPr>
              <a:defRPr/>
            </a:pPr>
            <a:fld id="{D2D98914-894D-4E00-8B14-C96101FC6135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32219930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3AA8D5-D96D-4EE9-87AC-94DFAB5DE2CD}" type="datetime4">
              <a:rPr lang="ru-RU"/>
              <a:pPr>
                <a:defRPr/>
              </a:pPr>
              <a:t>26 февраля 2015 г.</a:t>
            </a:fld>
            <a:endParaRPr lang="ru-RU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8A2B6E-3B2F-4BE5-80BF-B0B29E7071D7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6144070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215BFC-3107-42FC-A0D4-DD40D2873698}" type="datetime4">
              <a:rPr lang="ru-RU"/>
              <a:pPr>
                <a:defRPr/>
              </a:pPr>
              <a:t>26 февраля 2015 г.</a:t>
            </a:fld>
            <a:endParaRPr lang="ru-RU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14FDE5-BC92-4B99-BD5E-363D2A537CB4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88407404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965F3C-5978-4208-BC7C-29E072473A83}" type="datetime4">
              <a:rPr lang="ru-RU"/>
              <a:pPr>
                <a:defRPr/>
              </a:pPr>
              <a:t>26 февраля 2015 г.</a:t>
            </a:fld>
            <a:endParaRPr lang="ru-RU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95EA4E-E81D-4F73-BA36-9B585D4CB268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96603402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9A8E4B-9835-448E-A5F8-BFF9345C0B7A}" type="datetime4">
              <a:rPr lang="ru-RU"/>
              <a:pPr>
                <a:defRPr/>
              </a:pPr>
              <a:t>26 февраля 2015 г.</a:t>
            </a:fld>
            <a:endParaRPr lang="ru-RU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BDB634-A26B-47E1-88D9-9F4D10D428A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63311870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BFA15C-4E8E-4D28-B37F-E01EF3308F86}" type="datetime4">
              <a:rPr lang="ru-RU"/>
              <a:pPr>
                <a:defRPr/>
              </a:pPr>
              <a:t>26 февраля 2015 г.</a:t>
            </a:fld>
            <a:endParaRPr lang="ru-RU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F7AEAE-1D94-4A3B-948C-30B69F67F2E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04954304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dirty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B7C592-2796-4253-9F29-E9BE677284F2}" type="datetime4">
              <a:rPr lang="ru-RU"/>
              <a:pPr>
                <a:defRPr/>
              </a:pPr>
              <a:t>26 февраля 2015 г.</a:t>
            </a:fld>
            <a:endParaRPr lang="ru-RU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84A6E8-AC98-4075-B2C7-53490BCD7A0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07559270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5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01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21402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0" y="6589713"/>
            <a:ext cx="2133600" cy="268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chemeClr val="tx1"/>
                </a:solidFill>
                <a:effectLst/>
                <a:latin typeface="Arial" charset="0"/>
              </a:defRPr>
            </a:lvl1pPr>
          </a:lstStyle>
          <a:p>
            <a:pPr>
              <a:defRPr/>
            </a:pPr>
            <a:fld id="{3335C295-C552-44EC-AD4C-D29574AA4B5E}" type="datetime4">
              <a:rPr lang="ru-RU"/>
              <a:pPr>
                <a:defRPr/>
              </a:pPr>
              <a:t>26 февраля 2015 г.</a:t>
            </a:fld>
            <a:endParaRPr lang="ru-RU" dirty="0"/>
          </a:p>
        </p:txBody>
      </p:sp>
      <p:sp>
        <p:nvSpPr>
          <p:cNvPr id="21402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chemeClr val="tx1"/>
                </a:solidFill>
                <a:effectLst/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1402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6524625"/>
            <a:ext cx="2133600" cy="333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tx1"/>
                </a:solidFill>
                <a:effectLst/>
                <a:latin typeface="Arial" charset="0"/>
              </a:defRPr>
            </a:lvl1pPr>
          </a:lstStyle>
          <a:p>
            <a:pPr>
              <a:defRPr/>
            </a:pPr>
            <a:fld id="{074E42D9-3408-4F96-A62A-888C66988BA7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064" r:id="rId1"/>
    <p:sldLayoutId id="2147485065" r:id="rId2"/>
    <p:sldLayoutId id="2147485066" r:id="rId3"/>
    <p:sldLayoutId id="2147485067" r:id="rId4"/>
    <p:sldLayoutId id="2147485068" r:id="rId5"/>
    <p:sldLayoutId id="2147485069" r:id="rId6"/>
    <p:sldLayoutId id="2147485070" r:id="rId7"/>
    <p:sldLayoutId id="2147485071" r:id="rId8"/>
    <p:sldLayoutId id="2147485072" r:id="rId9"/>
    <p:sldLayoutId id="2147485073" r:id="rId10"/>
    <p:sldLayoutId id="2147485074" r:id="rId11"/>
    <p:sldLayoutId id="2147485075" r:id="rId12"/>
    <p:sldLayoutId id="2147485076" r:id="rId13"/>
  </p:sldLayoutIdLst>
  <p:transition/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2000">
          <a:solidFill>
            <a:srgbClr val="660033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000">
          <a:solidFill>
            <a:srgbClr val="660033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000">
          <a:solidFill>
            <a:srgbClr val="660033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000">
          <a:solidFill>
            <a:srgbClr val="660033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000">
          <a:solidFill>
            <a:srgbClr val="660033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000">
          <a:solidFill>
            <a:srgbClr val="660033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000">
          <a:solidFill>
            <a:srgbClr val="660033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000">
          <a:solidFill>
            <a:srgbClr val="660033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000">
          <a:solidFill>
            <a:srgbClr val="660033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rgbClr val="660033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rgbClr val="660033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rgbClr val="660033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rgbClr val="660033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 b="1">
          <a:solidFill>
            <a:srgbClr val="660033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•"/>
        <a:defRPr sz="1600" b="1">
          <a:solidFill>
            <a:srgbClr val="660033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•"/>
        <a:defRPr sz="1600" b="1">
          <a:solidFill>
            <a:srgbClr val="660033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•"/>
        <a:defRPr sz="1600" b="1">
          <a:solidFill>
            <a:srgbClr val="660033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•"/>
        <a:defRPr sz="1600" b="1">
          <a:solidFill>
            <a:srgbClr val="660033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257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chemeClr val="tx1"/>
                </a:solidFill>
                <a:effectLst/>
                <a:latin typeface="Arial" charset="0"/>
              </a:defRPr>
            </a:lvl1pPr>
          </a:lstStyle>
          <a:p>
            <a:pPr>
              <a:defRPr/>
            </a:pPr>
            <a:fld id="{DE1F7510-1FB4-4E1E-85B2-147C94F9FD09}" type="datetime4">
              <a:rPr lang="ru-RU"/>
              <a:pPr>
                <a:defRPr/>
              </a:pPr>
              <a:t>26 февраля 2015 г.</a:t>
            </a:fld>
            <a:endParaRPr lang="ru-RU" dirty="0"/>
          </a:p>
        </p:txBody>
      </p:sp>
      <p:sp>
        <p:nvSpPr>
          <p:cNvPr id="257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chemeClr val="tx1"/>
                </a:solidFill>
                <a:effectLst/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57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tx1"/>
                </a:solidFill>
                <a:effectLst/>
                <a:latin typeface="Arial" charset="0"/>
              </a:defRPr>
            </a:lvl1pPr>
          </a:lstStyle>
          <a:p>
            <a:pPr>
              <a:defRPr/>
            </a:pPr>
            <a:fld id="{9EF01917-C3CE-4E4B-ADA9-875A1E6954C5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077" r:id="rId1"/>
    <p:sldLayoutId id="2147485078" r:id="rId2"/>
    <p:sldLayoutId id="2147485079" r:id="rId3"/>
    <p:sldLayoutId id="2147485080" r:id="rId4"/>
    <p:sldLayoutId id="2147485081" r:id="rId5"/>
    <p:sldLayoutId id="2147485082" r:id="rId6"/>
    <p:sldLayoutId id="2147485083" r:id="rId7"/>
    <p:sldLayoutId id="2147485084" r:id="rId8"/>
    <p:sldLayoutId id="2147485085" r:id="rId9"/>
    <p:sldLayoutId id="2147485086" r:id="rId10"/>
    <p:sldLayoutId id="2147485087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2400">
          <a:solidFill>
            <a:srgbClr val="660033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400">
          <a:solidFill>
            <a:srgbClr val="660033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400">
          <a:solidFill>
            <a:srgbClr val="660033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400">
          <a:solidFill>
            <a:srgbClr val="660033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400">
          <a:solidFill>
            <a:srgbClr val="660033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400">
          <a:solidFill>
            <a:srgbClr val="660033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400">
          <a:solidFill>
            <a:srgbClr val="660033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400">
          <a:solidFill>
            <a:srgbClr val="660033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400">
          <a:solidFill>
            <a:srgbClr val="660033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defRPr sz="2400">
          <a:solidFill>
            <a:srgbClr val="660033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rgbClr val="660033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rgbClr val="660033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rgbClr val="660033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rgbClr val="660033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rgbClr val="660033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rgbClr val="660033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rgbClr val="660033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rgbClr val="660033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01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21402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0" y="6589713"/>
            <a:ext cx="2133600" cy="268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buFontTx/>
              <a:buNone/>
              <a:defRPr sz="1400">
                <a:solidFill>
                  <a:srgbClr val="000000"/>
                </a:solidFill>
                <a:effectLst/>
                <a:latin typeface="Arial" charset="0"/>
              </a:defRPr>
            </a:lvl1pPr>
          </a:lstStyle>
          <a:p>
            <a:pPr>
              <a:defRPr/>
            </a:pPr>
            <a:fld id="{A53F0F54-4E46-4612-A00A-3E7D805C38A8}" type="datetime4">
              <a:rPr lang="ru-RU"/>
              <a:pPr>
                <a:defRPr/>
              </a:pPr>
              <a:t>26 февраля 2015 г.</a:t>
            </a:fld>
            <a:endParaRPr lang="ru-RU" dirty="0"/>
          </a:p>
        </p:txBody>
      </p:sp>
      <p:sp>
        <p:nvSpPr>
          <p:cNvPr id="21402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buFontTx/>
              <a:buNone/>
              <a:defRPr sz="1400">
                <a:solidFill>
                  <a:srgbClr val="000000"/>
                </a:solidFill>
                <a:effectLst/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1402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6524625"/>
            <a:ext cx="2133600" cy="333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buFontTx/>
              <a:buNone/>
              <a:defRPr sz="1400">
                <a:solidFill>
                  <a:srgbClr val="000000"/>
                </a:solidFill>
                <a:effectLst/>
                <a:latin typeface="Arial" charset="0"/>
              </a:defRPr>
            </a:lvl1pPr>
          </a:lstStyle>
          <a:p>
            <a:pPr>
              <a:defRPr/>
            </a:pPr>
            <a:fld id="{7F40D3A3-7750-48F6-AC01-66224D2AA18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088" r:id="rId1"/>
    <p:sldLayoutId id="2147485089" r:id="rId2"/>
    <p:sldLayoutId id="2147485090" r:id="rId3"/>
    <p:sldLayoutId id="2147485091" r:id="rId4"/>
    <p:sldLayoutId id="2147485092" r:id="rId5"/>
    <p:sldLayoutId id="2147485093" r:id="rId6"/>
    <p:sldLayoutId id="2147485094" r:id="rId7"/>
    <p:sldLayoutId id="2147485095" r:id="rId8"/>
    <p:sldLayoutId id="2147485096" r:id="rId9"/>
    <p:sldLayoutId id="2147485097" r:id="rId10"/>
    <p:sldLayoutId id="2147485098" r:id="rId11"/>
  </p:sldLayoutIdLst>
  <p:transition/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2000">
          <a:solidFill>
            <a:srgbClr val="660033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000">
          <a:solidFill>
            <a:srgbClr val="660033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000">
          <a:solidFill>
            <a:srgbClr val="660033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000">
          <a:solidFill>
            <a:srgbClr val="660033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000">
          <a:solidFill>
            <a:srgbClr val="660033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000">
          <a:solidFill>
            <a:srgbClr val="660033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000">
          <a:solidFill>
            <a:srgbClr val="660033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000">
          <a:solidFill>
            <a:srgbClr val="660033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000">
          <a:solidFill>
            <a:srgbClr val="660033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rgbClr val="660033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rgbClr val="660033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rgbClr val="660033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rgbClr val="660033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 b="1">
          <a:solidFill>
            <a:srgbClr val="660033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•"/>
        <a:defRPr sz="1600" b="1">
          <a:solidFill>
            <a:srgbClr val="660033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•"/>
        <a:defRPr sz="1600" b="1">
          <a:solidFill>
            <a:srgbClr val="660033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•"/>
        <a:defRPr sz="1600" b="1">
          <a:solidFill>
            <a:srgbClr val="660033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•"/>
        <a:defRPr sz="1600" b="1">
          <a:solidFill>
            <a:srgbClr val="660033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jpeg"/><Relationship Id="rId3" Type="http://schemas.openxmlformats.org/officeDocument/2006/relationships/diagramLayout" Target="../diagrams/layout5.xml"/><Relationship Id="rId7" Type="http://schemas.openxmlformats.org/officeDocument/2006/relationships/image" Target="../media/image2.jpeg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11" Type="http://schemas.openxmlformats.org/officeDocument/2006/relationships/image" Target="../media/image6.jpeg"/><Relationship Id="rId5" Type="http://schemas.openxmlformats.org/officeDocument/2006/relationships/diagramColors" Target="../diagrams/colors5.xml"/><Relationship Id="rId10" Type="http://schemas.openxmlformats.org/officeDocument/2006/relationships/image" Target="../media/image5.jpeg"/><Relationship Id="rId4" Type="http://schemas.openxmlformats.org/officeDocument/2006/relationships/diagramQuickStyle" Target="../diagrams/quickStyle5.xml"/><Relationship Id="rId9" Type="http://schemas.openxmlformats.org/officeDocument/2006/relationships/image" Target="../media/image4.jpeg"/></Relationships>
</file>

<file path=ppt/slides/_rels/slide13.xml.rels><?xml version="1.0" encoding="UTF-8" standalone="yes"?>
<Relationships xmlns="http://schemas.openxmlformats.org/package/2006/relationships"><Relationship Id="rId8" Type="http://schemas.microsoft.com/office/2007/relationships/diagramDrawing" Target="../diagrams/drawing6.xml"/><Relationship Id="rId3" Type="http://schemas.openxmlformats.org/officeDocument/2006/relationships/chart" Target="../charts/chart8.xml"/><Relationship Id="rId7" Type="http://schemas.openxmlformats.org/officeDocument/2006/relationships/diagramColors" Target="../diagrams/colors6.xml"/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6.xml"/><Relationship Id="rId5" Type="http://schemas.openxmlformats.org/officeDocument/2006/relationships/diagramLayout" Target="../diagrams/layout6.xml"/><Relationship Id="rId4" Type="http://schemas.openxmlformats.org/officeDocument/2006/relationships/diagramData" Target="../diagrams/data6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diagramData" Target="../diagrams/data7.xml"/><Relationship Id="rId7" Type="http://schemas.microsoft.com/office/2007/relationships/diagramDrawing" Target="../diagrams/drawing7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7.xml"/><Relationship Id="rId5" Type="http://schemas.openxmlformats.org/officeDocument/2006/relationships/diagramQuickStyle" Target="../diagrams/quickStyle7.xml"/><Relationship Id="rId10" Type="http://schemas.openxmlformats.org/officeDocument/2006/relationships/image" Target="../media/image9.png"/><Relationship Id="rId4" Type="http://schemas.openxmlformats.org/officeDocument/2006/relationships/diagramLayout" Target="../diagrams/layout7.xml"/><Relationship Id="rId9" Type="http://schemas.openxmlformats.org/officeDocument/2006/relationships/image" Target="../media/image8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7" Type="http://schemas.openxmlformats.org/officeDocument/2006/relationships/image" Target="../media/image16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jpeg"/><Relationship Id="rId4" Type="http://schemas.openxmlformats.org/officeDocument/2006/relationships/image" Target="../media/image21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0.xml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0.xml"/><Relationship Id="rId5" Type="http://schemas.openxmlformats.org/officeDocument/2006/relationships/diagramColors" Target="../diagrams/colors10.xml"/><Relationship Id="rId4" Type="http://schemas.openxmlformats.org/officeDocument/2006/relationships/diagramQuickStyle" Target="../diagrams/quickStyle10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1.xml"/><Relationship Id="rId2" Type="http://schemas.openxmlformats.org/officeDocument/2006/relationships/diagramData" Target="../diagrams/data1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1.xml"/><Relationship Id="rId5" Type="http://schemas.openxmlformats.org/officeDocument/2006/relationships/diagramColors" Target="../diagrams/colors11.xml"/><Relationship Id="rId4" Type="http://schemas.openxmlformats.org/officeDocument/2006/relationships/diagramQuickStyle" Target="../diagrams/quickStyle1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effectLst/>
              </a:rPr>
              <a:t>Информация о финансировании программ и </a:t>
            </a:r>
            <a:r>
              <a:rPr lang="ru-RU" b="1" dirty="0" smtClean="0">
                <a:effectLst/>
              </a:rPr>
              <a:t/>
            </a:r>
            <a:br>
              <a:rPr lang="ru-RU" b="1" dirty="0" smtClean="0">
                <a:effectLst/>
              </a:rPr>
            </a:br>
            <a:r>
              <a:rPr lang="ru-RU" b="1" dirty="0" smtClean="0">
                <a:effectLst/>
              </a:rPr>
              <a:t>использовании </a:t>
            </a:r>
            <a:r>
              <a:rPr lang="ru-RU" b="1" dirty="0">
                <a:effectLst/>
              </a:rPr>
              <a:t>субсидий в сфере ЖКХ в 2014 году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81B3D36-DF98-4401-9587-7DD57EC53E89}" type="slidenum">
              <a:rPr lang="ru-RU" smtClean="0"/>
              <a:pPr>
                <a:defRPr/>
              </a:pPr>
              <a:t>1</a:t>
            </a:fld>
            <a:endParaRPr lang="ru-RU" dirty="0"/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79215454"/>
              </p:ext>
            </p:extLst>
          </p:nvPr>
        </p:nvGraphicFramePr>
        <p:xfrm>
          <a:off x="179512" y="1207418"/>
          <a:ext cx="8856984" cy="537087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106486"/>
                <a:gridCol w="1185176"/>
                <a:gridCol w="1782661"/>
                <a:gridCol w="1782661"/>
              </a:tblGrid>
              <a:tr h="533964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800" b="1" u="none" strike="noStrike" dirty="0">
                          <a:effectLst/>
                        </a:rPr>
                        <a:t>Наименование мероприятий в сфере ЖКХ</a:t>
                      </a:r>
                      <a:endParaRPr lang="ru-RU" sz="18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348" marR="7348" marT="734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800" b="1" u="none" strike="noStrike" dirty="0">
                          <a:effectLst/>
                        </a:rPr>
                        <a:t>Всего, млн. руб.</a:t>
                      </a:r>
                      <a:endParaRPr lang="ru-RU" sz="18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348" marR="7348" marT="734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1" u="none" strike="noStrike" dirty="0">
                          <a:effectLst/>
                        </a:rPr>
                        <a:t>Плановые показатели 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348" marR="7348" marT="734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1" u="none" strike="noStrike" dirty="0">
                          <a:effectLst/>
                        </a:rPr>
                        <a:t>Фактические показатели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348" marR="7348" marT="734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34078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400" b="1" u="none" strike="noStrike" dirty="0">
                          <a:effectLst/>
                        </a:rPr>
                        <a:t> </a:t>
                      </a:r>
                      <a:r>
                        <a:rPr lang="ru-RU" sz="1400" b="1" u="none" strike="noStrike" dirty="0" smtClean="0">
                          <a:effectLst/>
                        </a:rPr>
                        <a:t>Капитальный </a:t>
                      </a:r>
                      <a:r>
                        <a:rPr lang="ru-RU" sz="1400" b="1" u="none" strike="noStrike" dirty="0">
                          <a:effectLst/>
                        </a:rPr>
                        <a:t>ремонт  МКД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348" marR="7348" marT="734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600" b="1" u="none" strike="noStrike" dirty="0">
                          <a:effectLst/>
                        </a:rPr>
                        <a:t>379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348" marR="7348" marT="734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1" u="none" strike="noStrike" dirty="0" smtClean="0">
                          <a:effectLst/>
                        </a:rPr>
                        <a:t>124,1 тыс. кв. м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348" marR="7348" marT="734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1" u="none" strike="noStrike" dirty="0" smtClean="0">
                          <a:effectLst/>
                        </a:rPr>
                        <a:t>124,1 тыс. кв. м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348" marR="7348" marT="734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34078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400" b="1" u="none" strike="noStrike" dirty="0">
                          <a:effectLst/>
                        </a:rPr>
                        <a:t> </a:t>
                      </a:r>
                      <a:r>
                        <a:rPr lang="ru-RU" sz="1400" b="1" u="none" strike="noStrike" dirty="0" smtClean="0">
                          <a:effectLst/>
                        </a:rPr>
                        <a:t>Переселение </a:t>
                      </a:r>
                      <a:r>
                        <a:rPr lang="ru-RU" sz="1400" b="1" u="none" strike="noStrike" dirty="0">
                          <a:effectLst/>
                        </a:rPr>
                        <a:t>граждан из аварийного жилья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348" marR="7348" marT="734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600" b="1" u="none" strike="noStrike" dirty="0">
                          <a:effectLst/>
                        </a:rPr>
                        <a:t>557,7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348" marR="7348" marT="734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1" u="none" strike="noStrike" dirty="0" smtClean="0">
                          <a:effectLst/>
                        </a:rPr>
                        <a:t>19,1 тыс. кв. м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348" marR="7348" marT="734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1" u="none" strike="noStrike" dirty="0" smtClean="0">
                          <a:effectLst/>
                        </a:rPr>
                        <a:t>19,1 тыс. кв. м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348" marR="7348" marT="734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826691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400" b="1" u="none" strike="noStrike" dirty="0" smtClean="0">
                          <a:effectLst/>
                        </a:rPr>
                        <a:t>Мероприятия</a:t>
                      </a:r>
                      <a:r>
                        <a:rPr lang="ru-RU" sz="1400" b="1" u="none" strike="noStrike" baseline="0" dirty="0" smtClean="0">
                          <a:effectLst/>
                        </a:rPr>
                        <a:t> по водоснабжению</a:t>
                      </a:r>
                    </a:p>
                    <a:p>
                      <a:pPr algn="l" rtl="0" fontAlgn="ctr"/>
                      <a:r>
                        <a:rPr lang="ru-RU" sz="1400" b="1" u="none" strike="noStrike" baseline="0" dirty="0" smtClean="0">
                          <a:effectLst/>
                        </a:rPr>
                        <a:t> </a:t>
                      </a:r>
                      <a:r>
                        <a:rPr lang="ru-RU" sz="1400" b="1" u="none" strike="noStrike" dirty="0" smtClean="0">
                          <a:effectLst/>
                        </a:rPr>
                        <a:t>в </a:t>
                      </a:r>
                      <a:r>
                        <a:rPr lang="ru-RU" sz="1400" b="1" u="none" strike="noStrike" dirty="0">
                          <a:effectLst/>
                        </a:rPr>
                        <a:t>рамках ГП "Устойчивое развитие сельских территорий Липецкой области на 2014-2017 годы и на период до 2020 года"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348" marR="7348" marT="734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600" b="1" u="none" strike="noStrike" dirty="0">
                          <a:effectLst/>
                        </a:rPr>
                        <a:t>51,257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348" marR="7348" marT="734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1" u="none" strike="noStrike" dirty="0" smtClean="0">
                          <a:effectLst/>
                        </a:rPr>
                        <a:t>37 км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348" marR="7348" marT="734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1" u="none" strike="noStrike" dirty="0" smtClean="0">
                          <a:effectLst/>
                        </a:rPr>
                        <a:t>37,56 км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348" marR="7348" marT="734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16874">
                <a:tc rowSpan="4">
                  <a:txBody>
                    <a:bodyPr/>
                    <a:lstStyle/>
                    <a:p>
                      <a:pPr algn="l" rtl="0" fontAlgn="ctr"/>
                      <a:r>
                        <a:rPr lang="ru-RU" sz="1400" b="1" u="none" strike="noStrike" dirty="0">
                          <a:effectLst/>
                        </a:rPr>
                        <a:t> </a:t>
                      </a:r>
                      <a:r>
                        <a:rPr lang="ru-RU" sz="1400" b="1" u="none" strike="noStrike" dirty="0" smtClean="0">
                          <a:effectLst/>
                        </a:rPr>
                        <a:t>Мероприятия  </a:t>
                      </a:r>
                      <a:r>
                        <a:rPr lang="ru-RU" sz="1400" b="1" u="none" strike="noStrike" dirty="0">
                          <a:effectLst/>
                        </a:rPr>
                        <a:t>по водоснабжению и </a:t>
                      </a:r>
                      <a:r>
                        <a:rPr lang="ru-RU" sz="1400" b="1" u="none" strike="noStrike" dirty="0" smtClean="0">
                          <a:effectLst/>
                        </a:rPr>
                        <a:t>водоотведению</a:t>
                      </a:r>
                    </a:p>
                    <a:p>
                      <a:pPr algn="l" rtl="0" fontAlgn="ctr"/>
                      <a:r>
                        <a:rPr lang="ru-RU" sz="1400" b="1" u="none" strike="noStrike" dirty="0" smtClean="0">
                          <a:effectLst/>
                        </a:rPr>
                        <a:t> в рамках субсидий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348" marR="7348" marT="734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4">
                  <a:txBody>
                    <a:bodyPr/>
                    <a:lstStyle/>
                    <a:p>
                      <a:pPr algn="ctr" rtl="0" fontAlgn="ctr"/>
                      <a:r>
                        <a:rPr lang="ru-RU" sz="1600" b="1" u="none" strike="noStrike" dirty="0">
                          <a:effectLst/>
                        </a:rPr>
                        <a:t>405,85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348" marR="7348" marT="734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1" u="none" strike="noStrike" dirty="0">
                          <a:effectLst/>
                        </a:rPr>
                        <a:t>20 км сетей водоснабжения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348" marR="7348" marT="734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1" u="none" strike="noStrike" dirty="0">
                          <a:effectLst/>
                        </a:rPr>
                        <a:t>21 км </a:t>
                      </a:r>
                      <a:r>
                        <a:rPr lang="ru-RU" sz="1400" b="1" u="none" strike="noStrike" dirty="0" smtClean="0">
                          <a:effectLst/>
                        </a:rPr>
                        <a:t>сетей водоснабжения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348" marR="7348" marT="734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3407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1" u="none" strike="noStrike" dirty="0">
                          <a:effectLst/>
                        </a:rPr>
                        <a:t>5 скважин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348" marR="7348" marT="734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1" u="none" strike="noStrike" dirty="0">
                          <a:effectLst/>
                        </a:rPr>
                        <a:t>16 скважин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348" marR="7348" marT="734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62178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1" u="none" strike="noStrike" dirty="0">
                          <a:effectLst/>
                        </a:rPr>
                        <a:t>1 </a:t>
                      </a:r>
                      <a:r>
                        <a:rPr lang="ru-RU" sz="1400" b="1" u="none" strike="noStrike" dirty="0" smtClean="0">
                          <a:effectLst/>
                        </a:rPr>
                        <a:t>очистных </a:t>
                      </a:r>
                      <a:r>
                        <a:rPr lang="ru-RU" sz="1400" b="1" u="none" strike="noStrike" dirty="0">
                          <a:effectLst/>
                        </a:rPr>
                        <a:t>сооружений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348" marR="7348" marT="734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1" u="none" strike="noStrike" dirty="0">
                          <a:effectLst/>
                        </a:rPr>
                        <a:t>3 очистных в стадии строительства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348" marR="7348" marT="734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1687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1" u="none" strike="noStrike" dirty="0">
                          <a:effectLst/>
                        </a:rPr>
                        <a:t>3 км </a:t>
                      </a:r>
                      <a:r>
                        <a:rPr lang="ru-RU" sz="1400" b="1" u="none" strike="noStrike" dirty="0" smtClean="0">
                          <a:effectLst/>
                        </a:rPr>
                        <a:t>сетей канализации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348" marR="7348" marT="734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1" u="none" strike="noStrike" dirty="0">
                          <a:effectLst/>
                        </a:rPr>
                        <a:t>3 км сетей канализации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348" marR="7348" marT="734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16874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400" b="1" u="none" strike="noStrike" dirty="0">
                          <a:effectLst/>
                        </a:rPr>
                        <a:t>Предоставление жилых помещений  детям сиротам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348" marR="7348" marT="734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600" b="1" u="none" strike="noStrike" dirty="0">
                          <a:effectLst/>
                        </a:rPr>
                        <a:t>65,5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348" marR="7348" marT="734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1" u="none" strike="noStrike" dirty="0">
                          <a:effectLst/>
                        </a:rPr>
                        <a:t>58 жилых помещений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348" marR="7348" marT="734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1" u="none" strike="noStrike" dirty="0">
                          <a:effectLst/>
                        </a:rPr>
                        <a:t>58 жилых помещений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348" marR="7348" marT="734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34078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400" b="1" u="none" strike="noStrike" dirty="0">
                          <a:effectLst/>
                        </a:rPr>
                        <a:t>Строительство полигонов  ТБО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348" marR="7348" marT="734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600" b="1" u="none" strike="noStrike" dirty="0">
                          <a:effectLst/>
                        </a:rPr>
                        <a:t>17,5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348" marR="7348" marT="734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1" u="none" strike="noStrike" dirty="0">
                          <a:effectLst/>
                        </a:rPr>
                        <a:t>2 полигона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348" marR="7348" marT="734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1" u="none" strike="noStrike" dirty="0">
                          <a:effectLst/>
                        </a:rPr>
                        <a:t>2 полигона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348" marR="7348" marT="734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34078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400" b="1" u="none" strike="noStrike" dirty="0">
                          <a:effectLst/>
                        </a:rPr>
                        <a:t>Благоустройство территорий  и озеленение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348" marR="7348" marT="734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600" b="1" u="none" strike="noStrike" dirty="0">
                          <a:effectLst/>
                        </a:rPr>
                        <a:t>948,6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348" marR="7348" marT="734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ru-RU" sz="1050" u="none" strike="noStrike" dirty="0">
                          <a:effectLst/>
                        </a:rPr>
                        <a:t> </a:t>
                      </a:r>
                      <a:endParaRPr lang="ru-RU" sz="105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348" marR="7348" marT="734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34078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800" b="1" u="none" strike="noStrike" dirty="0">
                          <a:effectLst/>
                        </a:rPr>
                        <a:t>Всего</a:t>
                      </a:r>
                      <a:endParaRPr lang="ru-RU" sz="18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348" marR="7348" marT="734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600" b="1" u="none" strike="noStrike" dirty="0">
                          <a:effectLst/>
                        </a:rPr>
                        <a:t>2425,39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348" marR="7348" marT="734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ru-RU" sz="1100" u="none" strike="noStrike" dirty="0">
                          <a:effectLst/>
                        </a:rPr>
                        <a:t> 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348" marR="7348" marT="734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3574031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Тарифы  </a:t>
            </a:r>
            <a:r>
              <a:rPr lang="ru-RU" dirty="0" smtClean="0"/>
              <a:t>на водоотведение</a:t>
            </a:r>
            <a:br>
              <a:rPr lang="ru-RU" dirty="0" smtClean="0"/>
            </a:br>
            <a:r>
              <a:rPr lang="ru-RU" dirty="0" smtClean="0"/>
              <a:t> </a:t>
            </a:r>
            <a:r>
              <a:rPr lang="ru-RU" dirty="0"/>
              <a:t>по ЦФО для населения на 2014 </a:t>
            </a:r>
            <a:r>
              <a:rPr lang="ru-RU" dirty="0" smtClean="0"/>
              <a:t>год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81B3D36-DF98-4401-9587-7DD57EC53E89}" type="slidenum">
              <a:rPr lang="ru-RU" smtClean="0">
                <a:solidFill>
                  <a:srgbClr val="000000"/>
                </a:solidFill>
              </a:rPr>
              <a:pPr>
                <a:defRPr/>
              </a:pPr>
              <a:t>10</a:t>
            </a:fld>
            <a:endParaRPr lang="ru-RU" dirty="0">
              <a:solidFill>
                <a:srgbClr val="000000"/>
              </a:solidFill>
            </a:endParaRPr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96613554"/>
              </p:ext>
            </p:extLst>
          </p:nvPr>
        </p:nvGraphicFramePr>
        <p:xfrm>
          <a:off x="179512" y="1600200"/>
          <a:ext cx="8856984" cy="50691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5900728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Сравнение цены строительства объектов ВКХ</a:t>
            </a:r>
            <a:endParaRPr lang="ru-RU" dirty="0"/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79700066"/>
              </p:ext>
            </p:extLst>
          </p:nvPr>
        </p:nvGraphicFramePr>
        <p:xfrm>
          <a:off x="603250" y="2276873"/>
          <a:ext cx="8361238" cy="381642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104654"/>
                <a:gridCol w="2016224"/>
                <a:gridCol w="1584176"/>
                <a:gridCol w="1656184"/>
              </a:tblGrid>
              <a:tr h="954106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u="none" strike="noStrike" dirty="0">
                          <a:effectLst/>
                        </a:rPr>
                        <a:t> </a:t>
                      </a:r>
                      <a:r>
                        <a:rPr lang="ru-RU" sz="1400" b="1" u="none" strike="noStrike" dirty="0" smtClean="0">
                          <a:effectLst/>
                        </a:rPr>
                        <a:t>Наименование показателя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u="none" strike="noStrike" dirty="0" smtClean="0">
                          <a:effectLst/>
                        </a:rPr>
                        <a:t>Сети</a:t>
                      </a:r>
                    </a:p>
                    <a:p>
                      <a:pPr algn="l" fontAlgn="b"/>
                      <a:r>
                        <a:rPr lang="ru-RU" sz="1400" b="1" u="none" strike="noStrike" dirty="0" smtClean="0">
                          <a:effectLst/>
                        </a:rPr>
                        <a:t> </a:t>
                      </a:r>
                      <a:r>
                        <a:rPr lang="ru-RU" sz="1400" b="1" u="none" strike="noStrike" dirty="0">
                          <a:effectLst/>
                        </a:rPr>
                        <a:t>водоснабжения, </a:t>
                      </a:r>
                      <a:r>
                        <a:rPr lang="ru-RU" sz="1400" b="1" u="none" strike="noStrike" dirty="0" err="1">
                          <a:effectLst/>
                        </a:rPr>
                        <a:t>млн.руб</a:t>
                      </a:r>
                      <a:r>
                        <a:rPr lang="ru-RU" sz="1400" b="1" u="none" strike="noStrike" dirty="0">
                          <a:effectLst/>
                        </a:rPr>
                        <a:t>/км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u="none" strike="noStrike">
                          <a:effectLst/>
                        </a:rPr>
                        <a:t>Сети водоотведения, млн.руб/км</a:t>
                      </a:r>
                      <a:endParaRPr lang="ru-RU" sz="1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u="none" strike="noStrike" dirty="0">
                          <a:effectLst/>
                        </a:rPr>
                        <a:t>Скважины</a:t>
                      </a:r>
                      <a:r>
                        <a:rPr lang="ru-RU" sz="1400" b="1" u="none" strike="noStrike" dirty="0" smtClean="0">
                          <a:effectLst/>
                        </a:rPr>
                        <a:t>,</a:t>
                      </a:r>
                    </a:p>
                    <a:p>
                      <a:pPr algn="l" fontAlgn="b"/>
                      <a:r>
                        <a:rPr lang="ru-RU" sz="1400" b="1" u="none" strike="noStrike" dirty="0" smtClean="0">
                          <a:effectLst/>
                        </a:rPr>
                        <a:t> </a:t>
                      </a:r>
                      <a:r>
                        <a:rPr lang="ru-RU" sz="1400" b="1" u="none" strike="noStrike" dirty="0">
                          <a:effectLst/>
                        </a:rPr>
                        <a:t>млн. руб. /</a:t>
                      </a:r>
                      <a:r>
                        <a:rPr lang="ru-RU" sz="1400" b="1" u="none" strike="noStrike" dirty="0" err="1">
                          <a:effectLst/>
                        </a:rPr>
                        <a:t>шт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431158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u="none" strike="noStrike" dirty="0">
                          <a:effectLst/>
                        </a:rPr>
                        <a:t>Норматив цены строительства </a:t>
                      </a:r>
                      <a:endParaRPr lang="ru-RU" sz="1400" b="1" u="none" strike="noStrike" dirty="0" smtClean="0">
                        <a:effectLst/>
                      </a:endParaRPr>
                    </a:p>
                    <a:p>
                      <a:pPr algn="l" fontAlgn="b"/>
                      <a:r>
                        <a:rPr lang="ru-RU" sz="1400" b="1" u="none" strike="noStrike" dirty="0" smtClean="0">
                          <a:effectLst/>
                        </a:rPr>
                        <a:t>(Приказ </a:t>
                      </a:r>
                      <a:r>
                        <a:rPr lang="ru-RU" sz="1400" b="1" u="none" strike="noStrike" dirty="0" err="1">
                          <a:effectLst/>
                        </a:rPr>
                        <a:t>Минрегиона</a:t>
                      </a:r>
                      <a:r>
                        <a:rPr lang="ru-RU" sz="1400" b="1" u="none" strike="noStrike" dirty="0">
                          <a:effectLst/>
                        </a:rPr>
                        <a:t> России от 30.12.2011 N 643) </a:t>
                      </a:r>
                      <a:br>
                        <a:rPr lang="ru-RU" sz="1400" b="1" u="none" strike="noStrike" dirty="0">
                          <a:effectLst/>
                        </a:rPr>
                      </a:b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1" u="none" strike="noStrike" dirty="0">
                          <a:effectLst/>
                        </a:rPr>
                        <a:t>2,15</a:t>
                      </a:r>
                      <a:endParaRPr lang="ru-RU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1" u="none" strike="noStrike" dirty="0">
                          <a:effectLst/>
                        </a:rPr>
                        <a:t>2,3</a:t>
                      </a:r>
                      <a:endParaRPr lang="ru-RU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u="none" strike="noStrike">
                          <a:effectLst/>
                        </a:rPr>
                        <a:t>не утверждаются</a:t>
                      </a:r>
                      <a:endParaRPr lang="ru-RU" sz="1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431158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u="none" strike="noStrike">
                          <a:effectLst/>
                        </a:rPr>
                        <a:t>Фактическая стоимость строительства водопроводов  по итогам 2014 года (объекты, софинансируемые из областного бюджета)</a:t>
                      </a:r>
                      <a:endParaRPr lang="ru-RU" sz="1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1" u="none" strike="noStrike" dirty="0">
                          <a:effectLst/>
                        </a:rPr>
                        <a:t>2,8</a:t>
                      </a:r>
                      <a:endParaRPr lang="ru-RU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1" u="none" strike="noStrike" dirty="0">
                          <a:effectLst/>
                        </a:rPr>
                        <a:t>3,3</a:t>
                      </a:r>
                      <a:endParaRPr lang="ru-RU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1" u="none" strike="noStrike" dirty="0">
                          <a:effectLst/>
                        </a:rPr>
                        <a:t>2,6</a:t>
                      </a:r>
                      <a:endParaRPr lang="ru-RU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81B3D36-DF98-4401-9587-7DD57EC53E89}" type="slidenum">
              <a:rPr lang="ru-RU" smtClean="0">
                <a:solidFill>
                  <a:srgbClr val="000000"/>
                </a:solidFill>
              </a:rPr>
              <a:pPr>
                <a:defRPr/>
              </a:pPr>
              <a:t>11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43963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b="1" dirty="0" smtClean="0">
                <a:solidFill>
                  <a:srgbClr val="00008A"/>
                </a:solidFill>
                <a:latin typeface="Arial" pitchFamily="34" charset="0"/>
                <a:cs typeface="Arial" pitchFamily="34" charset="0"/>
              </a:rPr>
              <a:t>Объем </a:t>
            </a:r>
            <a:r>
              <a:rPr lang="ru-RU" b="1" dirty="0">
                <a:solidFill>
                  <a:srgbClr val="00008A"/>
                </a:solidFill>
                <a:latin typeface="Arial" pitchFamily="34" charset="0"/>
                <a:cs typeface="Arial" pitchFamily="34" charset="0"/>
              </a:rPr>
              <a:t>финансирования работ </a:t>
            </a:r>
            <a:r>
              <a:rPr lang="ru-RU" b="1" dirty="0" smtClean="0">
                <a:solidFill>
                  <a:srgbClr val="00008A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b="1" dirty="0" smtClean="0">
                <a:solidFill>
                  <a:srgbClr val="00008A"/>
                </a:solidFill>
                <a:latin typeface="Arial" pitchFamily="34" charset="0"/>
                <a:cs typeface="Arial" pitchFamily="34" charset="0"/>
              </a:rPr>
            </a:br>
            <a:r>
              <a:rPr lang="ru-RU" b="1" dirty="0" smtClean="0">
                <a:solidFill>
                  <a:srgbClr val="00008A"/>
                </a:solidFill>
                <a:latin typeface="Arial" pitchFamily="34" charset="0"/>
                <a:cs typeface="Arial" pitchFamily="34" charset="0"/>
              </a:rPr>
              <a:t>по </a:t>
            </a:r>
            <a:r>
              <a:rPr lang="ru-RU" b="1" dirty="0">
                <a:solidFill>
                  <a:srgbClr val="00008A"/>
                </a:solidFill>
                <a:latin typeface="Arial" pitchFamily="34" charset="0"/>
                <a:cs typeface="Arial" pitchFamily="34" charset="0"/>
              </a:rPr>
              <a:t>благоустройству территории в 2014г.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81B3D36-DF98-4401-9587-7DD57EC53E89}" type="slidenum">
              <a:rPr lang="ru-RU" smtClean="0"/>
              <a:pPr>
                <a:defRPr/>
              </a:pPr>
              <a:t>12</a:t>
            </a:fld>
            <a:endParaRPr lang="ru-RU" dirty="0"/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40813114"/>
              </p:ext>
            </p:extLst>
          </p:nvPr>
        </p:nvGraphicFramePr>
        <p:xfrm>
          <a:off x="457200" y="3212976"/>
          <a:ext cx="8229600" cy="33123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8" name="Рисунок 7" descr="http://www.sportoboz.ru/uploads/posts/2011-11/1321873441_3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97238" y="1340768"/>
            <a:ext cx="1800200" cy="1512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Рисунок 9" descr="http://bezformata.ru/content/Images/000/029/481/image29481529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216" y="1690886"/>
            <a:ext cx="2232248" cy="15220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Рисунок 11" descr="http://istra-plus.ru/sites/default/files/styles/large/public/field/image/venv.jpg?itok=Dwud_IYX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843" y="4876596"/>
            <a:ext cx="1710471" cy="16451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Рисунок 12" descr="https://encrypted-tbn3.gstatic.com/images?q=tbn:ANd9GcRCqsA1E_g0c7w2uNAKc9zhvg7sGFjGbR7wokOFBJD-Ya3C2hQo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4328" y="4857258"/>
            <a:ext cx="1545463" cy="15220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TextBox 13"/>
          <p:cNvSpPr txBox="1"/>
          <p:nvPr/>
        </p:nvSpPr>
        <p:spPr>
          <a:xfrm>
            <a:off x="68611" y="6440868"/>
            <a:ext cx="228690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b="1" dirty="0" smtClean="0">
                <a:solidFill>
                  <a:srgbClr val="FF0000"/>
                </a:solidFill>
              </a:rPr>
              <a:t>Приобретение спецтехники</a:t>
            </a:r>
            <a:endParaRPr lang="ru-RU" sz="1200" b="1" dirty="0">
              <a:solidFill>
                <a:srgbClr val="FF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776113" y="6075280"/>
            <a:ext cx="23146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dirty="0" smtClean="0">
                <a:solidFill>
                  <a:srgbClr val="FF0000"/>
                </a:solidFill>
              </a:rPr>
              <a:t>Приобретение контейнеров и оборудование контейнерных  площадок</a:t>
            </a:r>
            <a:endParaRPr lang="ru-RU" sz="1200" b="1" dirty="0">
              <a:solidFill>
                <a:srgbClr val="FF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458169" y="2868129"/>
            <a:ext cx="245496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b="1" dirty="0" smtClean="0">
                <a:solidFill>
                  <a:srgbClr val="FF0000"/>
                </a:solidFill>
              </a:rPr>
              <a:t>Установка  детских площадок</a:t>
            </a:r>
            <a:endParaRPr lang="ru-RU" sz="1200" b="1" dirty="0">
              <a:solidFill>
                <a:srgbClr val="FF0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338646" y="3212976"/>
            <a:ext cx="279845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b="1" dirty="0" smtClean="0">
                <a:solidFill>
                  <a:srgbClr val="FF0000"/>
                </a:solidFill>
              </a:rPr>
              <a:t>Установка  спортивных площадок</a:t>
            </a:r>
            <a:endParaRPr lang="ru-RU" sz="1200" b="1" dirty="0">
              <a:solidFill>
                <a:srgbClr val="FF00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24326" y="3167229"/>
            <a:ext cx="197547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b="1" dirty="0" smtClean="0">
                <a:solidFill>
                  <a:srgbClr val="FF0000"/>
                </a:solidFill>
              </a:rPr>
              <a:t>Затраты на озеленение</a:t>
            </a:r>
            <a:endParaRPr lang="ru-RU" sz="1200" b="1" dirty="0">
              <a:solidFill>
                <a:srgbClr val="FF0000"/>
              </a:solidFill>
            </a:endParaRPr>
          </a:p>
        </p:txBody>
      </p:sp>
      <p:pic>
        <p:nvPicPr>
          <p:cNvPr id="4101" name="Picture 5" descr="http://parkdoma.ru/wp-content/uploads/2014/07/sochetanie-tsvetov-na-klumbe-foto.jpg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592969"/>
            <a:ext cx="2288761" cy="15315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656146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Финансирование мероприятий по благоустройству </a:t>
            </a:r>
            <a:br>
              <a:rPr lang="ru-RU" b="1" dirty="0" smtClean="0"/>
            </a:br>
            <a:r>
              <a:rPr lang="ru-RU" b="1" dirty="0" smtClean="0"/>
              <a:t> в расчёте на 1 жителя области, рублей</a:t>
            </a:r>
            <a:endParaRPr lang="ru-RU" b="1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81B3D36-DF98-4401-9587-7DD57EC53E89}" type="slidenum">
              <a:rPr lang="ru-RU" smtClean="0"/>
              <a:pPr>
                <a:defRPr/>
              </a:pPr>
              <a:t>13</a:t>
            </a:fld>
            <a:endParaRPr lang="ru-RU" dirty="0"/>
          </a:p>
        </p:txBody>
      </p:sp>
      <p:graphicFrame>
        <p:nvGraphicFramePr>
          <p:cNvPr id="12" name="Объект 1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66017985"/>
              </p:ext>
            </p:extLst>
          </p:nvPr>
        </p:nvGraphicFramePr>
        <p:xfrm>
          <a:off x="339949" y="1340768"/>
          <a:ext cx="3898776" cy="3600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3" name="Диаграмма 1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83836138"/>
              </p:ext>
            </p:extLst>
          </p:nvPr>
        </p:nvGraphicFramePr>
        <p:xfrm>
          <a:off x="4427984" y="1484784"/>
          <a:ext cx="4355976" cy="27363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2064420931"/>
              </p:ext>
            </p:extLst>
          </p:nvPr>
        </p:nvGraphicFramePr>
        <p:xfrm>
          <a:off x="1259632" y="1988840"/>
          <a:ext cx="2520280" cy="8078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5" name="Лента лицом вверх 4"/>
          <p:cNvSpPr/>
          <p:nvPr/>
        </p:nvSpPr>
        <p:spPr bwMode="auto">
          <a:xfrm>
            <a:off x="107504" y="5013176"/>
            <a:ext cx="3960440" cy="1490102"/>
          </a:xfrm>
          <a:prstGeom prst="ribbon2">
            <a:avLst/>
          </a:prstGeom>
          <a:solidFill>
            <a:srgbClr val="FF9966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Лучший показатель – Лебедянь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 217 </a:t>
            </a:r>
            <a:r>
              <a:rPr kumimoji="0" lang="ru-RU" sz="1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руб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/чел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860032" y="4419917"/>
            <a:ext cx="4176464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smtClean="0">
                <a:solidFill>
                  <a:srgbClr val="FF0000"/>
                </a:solidFill>
                <a:effectLst/>
              </a:rPr>
              <a:t>Отсутствуют внебюджетные средства:</a:t>
            </a:r>
          </a:p>
          <a:p>
            <a:pPr marL="285750" indent="-285750">
              <a:buFontTx/>
              <a:buChar char="-"/>
            </a:pPr>
            <a:r>
              <a:rPr lang="ru-RU" sz="1600" b="1" dirty="0" err="1" smtClean="0">
                <a:solidFill>
                  <a:schemeClr val="tx1"/>
                </a:solidFill>
                <a:effectLst/>
              </a:rPr>
              <a:t>Добровский</a:t>
            </a:r>
            <a:r>
              <a:rPr lang="ru-RU" sz="1600" b="1" dirty="0">
                <a:solidFill>
                  <a:schemeClr val="tx1"/>
                </a:solidFill>
                <a:effectLst/>
              </a:rPr>
              <a:t>, </a:t>
            </a:r>
            <a:endParaRPr lang="ru-RU" sz="1600" b="1" dirty="0" smtClean="0">
              <a:solidFill>
                <a:schemeClr val="tx1"/>
              </a:solidFill>
              <a:effectLst/>
            </a:endParaRPr>
          </a:p>
          <a:p>
            <a:pPr marL="285750" indent="-285750">
              <a:buFontTx/>
              <a:buChar char="-"/>
            </a:pPr>
            <a:r>
              <a:rPr lang="ru-RU" sz="1600" b="1" dirty="0" smtClean="0">
                <a:solidFill>
                  <a:schemeClr val="tx1"/>
                </a:solidFill>
                <a:effectLst/>
              </a:rPr>
              <a:t>Елецкий </a:t>
            </a:r>
          </a:p>
          <a:p>
            <a:pPr marL="285750" indent="-285750">
              <a:buFontTx/>
              <a:buChar char="-"/>
            </a:pPr>
            <a:r>
              <a:rPr lang="ru-RU" sz="1600" b="1" dirty="0" smtClean="0">
                <a:solidFill>
                  <a:schemeClr val="tx1"/>
                </a:solidFill>
                <a:effectLst/>
              </a:rPr>
              <a:t>Задонский </a:t>
            </a:r>
            <a:endParaRPr lang="ru-RU" sz="1600" b="1" dirty="0">
              <a:solidFill>
                <a:schemeClr val="tx1"/>
              </a:solidFill>
              <a:effectLst/>
            </a:endParaRPr>
          </a:p>
          <a:p>
            <a:pPr marL="285750" indent="-285750">
              <a:buFontTx/>
              <a:buChar char="-"/>
            </a:pPr>
            <a:r>
              <a:rPr lang="ru-RU" sz="1600" b="1" dirty="0" err="1" smtClean="0">
                <a:solidFill>
                  <a:schemeClr val="tx1"/>
                </a:solidFill>
                <a:effectLst/>
              </a:rPr>
              <a:t>Измалковский</a:t>
            </a:r>
            <a:r>
              <a:rPr lang="ru-RU" sz="1600" b="1" dirty="0" smtClean="0">
                <a:solidFill>
                  <a:schemeClr val="tx1"/>
                </a:solidFill>
                <a:effectLst/>
              </a:rPr>
              <a:t>  </a:t>
            </a:r>
          </a:p>
          <a:p>
            <a:pPr marL="285750" indent="-285750">
              <a:buFontTx/>
              <a:buChar char="-"/>
            </a:pPr>
            <a:r>
              <a:rPr lang="ru-RU" sz="1600" b="1" dirty="0" smtClean="0">
                <a:solidFill>
                  <a:schemeClr val="tx1"/>
                </a:solidFill>
                <a:effectLst/>
              </a:rPr>
              <a:t>Лев-Толстовский  </a:t>
            </a:r>
          </a:p>
          <a:p>
            <a:pPr marL="285750" indent="-285750">
              <a:buFontTx/>
              <a:buChar char="-"/>
            </a:pPr>
            <a:r>
              <a:rPr lang="ru-RU" sz="1600" b="1" dirty="0" err="1" smtClean="0">
                <a:solidFill>
                  <a:schemeClr val="tx1"/>
                </a:solidFill>
                <a:effectLst/>
              </a:rPr>
              <a:t>Становлянский</a:t>
            </a:r>
            <a:r>
              <a:rPr lang="ru-RU" sz="1600" b="1" dirty="0" smtClean="0">
                <a:solidFill>
                  <a:schemeClr val="tx1"/>
                </a:solidFill>
                <a:effectLst/>
              </a:rPr>
              <a:t> </a:t>
            </a:r>
            <a:endParaRPr lang="ru-RU" sz="1600" b="1" dirty="0">
              <a:solidFill>
                <a:schemeClr val="tx1"/>
              </a:solidFill>
              <a:effectLst/>
            </a:endParaRPr>
          </a:p>
          <a:p>
            <a:endParaRPr lang="ru-RU" sz="1600" b="1" dirty="0">
              <a:solidFill>
                <a:srgbClr val="FF000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08432443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323528" y="1052736"/>
            <a:ext cx="849694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>
                <a:effectLst/>
              </a:rPr>
              <a:t>Укрепление материально-технической базы ОГУП «</a:t>
            </a:r>
            <a:r>
              <a:rPr lang="ru-RU" sz="1600" b="1" dirty="0" err="1">
                <a:effectLst/>
              </a:rPr>
              <a:t>Липецкоблводоканал</a:t>
            </a:r>
            <a:r>
              <a:rPr lang="ru-RU" sz="1600" b="1" dirty="0" smtClean="0">
                <a:effectLst/>
              </a:rPr>
              <a:t>»              </a:t>
            </a:r>
            <a:r>
              <a:rPr lang="ru-RU" sz="1600" b="1" dirty="0">
                <a:effectLst/>
              </a:rPr>
              <a:t>для оперативного устранения аварий и ЧС и улучшения качества предоставления услуг</a:t>
            </a:r>
            <a:endParaRPr lang="ru-RU" sz="6000" dirty="0">
              <a:solidFill>
                <a:srgbClr val="FF0000"/>
              </a:solidFill>
            </a:endParaRPr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2513341449"/>
              </p:ext>
            </p:extLst>
          </p:nvPr>
        </p:nvGraphicFramePr>
        <p:xfrm>
          <a:off x="107504" y="1473195"/>
          <a:ext cx="5040560" cy="556116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9744" y="3212976"/>
            <a:ext cx="2304256" cy="14253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4797152"/>
            <a:ext cx="3078286" cy="19507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1918038"/>
            <a:ext cx="1981200" cy="14243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316703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effectLst/>
              </a:rPr>
              <a:t>Р</a:t>
            </a:r>
            <a:r>
              <a:rPr lang="ru-RU" b="1" dirty="0" smtClean="0">
                <a:effectLst/>
              </a:rPr>
              <a:t>азвитие </a:t>
            </a:r>
            <a:r>
              <a:rPr lang="ru-RU" b="1" dirty="0">
                <a:effectLst/>
              </a:rPr>
              <a:t>ОГУП «</a:t>
            </a:r>
            <a:r>
              <a:rPr lang="ru-RU" b="1" dirty="0" err="1">
                <a:effectLst/>
              </a:rPr>
              <a:t>Липецкоблводоканал</a:t>
            </a:r>
            <a:r>
              <a:rPr lang="ru-RU" b="1" dirty="0" smtClean="0">
                <a:effectLst/>
              </a:rPr>
              <a:t>»</a:t>
            </a:r>
            <a:br>
              <a:rPr lang="ru-RU" b="1" dirty="0" smtClean="0">
                <a:effectLst/>
              </a:rPr>
            </a:br>
            <a:r>
              <a:rPr lang="ru-RU" b="1" dirty="0" smtClean="0">
                <a:effectLst/>
              </a:rPr>
              <a:t>  </a:t>
            </a:r>
            <a:r>
              <a:rPr lang="ru-RU" b="1" dirty="0">
                <a:effectLst/>
              </a:rPr>
              <a:t>по приоритетным направлениям деятельности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81B3D36-DF98-4401-9587-7DD57EC53E89}" type="slidenum">
              <a:rPr lang="ru-RU" smtClean="0"/>
              <a:pPr>
                <a:defRPr/>
              </a:pPr>
              <a:t>15</a:t>
            </a:fld>
            <a:endParaRPr lang="ru-RU" dirty="0"/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58493741"/>
              </p:ext>
            </p:extLst>
          </p:nvPr>
        </p:nvGraphicFramePr>
        <p:xfrm>
          <a:off x="457200" y="1600200"/>
          <a:ext cx="8507288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253219499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СРЕДНЕМЕСЯЧНАЯ ЗАРПЛАТА НА 1 </a:t>
            </a:r>
            <a:r>
              <a:rPr lang="ru-RU" sz="1600" b="1" dirty="0" smtClean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РАБОТАЮЩЕГО</a:t>
            </a:r>
            <a:br>
              <a:rPr lang="ru-RU" sz="1600" b="1" dirty="0" smtClean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ru-RU" sz="1600" b="1" dirty="0" smtClean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1600" b="1" dirty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ПО ОТРАСЛЯМ В ЛИПЕЦКОЙ ОБЛАСТИ  (РУБ.)   </a:t>
            </a:r>
            <a:r>
              <a:rPr lang="ru-RU" b="1" dirty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/>
            </a:r>
            <a:br>
              <a:rPr lang="ru-RU" b="1" dirty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81B3D36-DF98-4401-9587-7DD57EC53E89}" type="slidenum">
              <a:rPr lang="ru-RU" smtClean="0"/>
              <a:pPr>
                <a:defRPr/>
              </a:pPr>
              <a:t>16</a:t>
            </a:fld>
            <a:endParaRPr lang="ru-RU" dirty="0"/>
          </a:p>
        </p:txBody>
      </p:sp>
      <p:graphicFrame>
        <p:nvGraphicFramePr>
          <p:cNvPr id="7" name="Объект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55572346"/>
              </p:ext>
            </p:extLst>
          </p:nvPr>
        </p:nvGraphicFramePr>
        <p:xfrm>
          <a:off x="107504" y="1196752"/>
          <a:ext cx="8928992" cy="55012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7495446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48680"/>
            <a:ext cx="8229600" cy="1143000"/>
          </a:xfrm>
        </p:spPr>
        <p:txBody>
          <a:bodyPr/>
          <a:lstStyle/>
          <a:p>
            <a:r>
              <a:rPr lang="ru-RU" b="1" dirty="0">
                <a:solidFill>
                  <a:schemeClr val="accent6"/>
                </a:solidFill>
                <a:effectLst/>
                <a:latin typeface="Times New Roman" pitchFamily="18" charset="0"/>
                <a:cs typeface="Times New Roman" pitchFamily="18" charset="0"/>
              </a:rPr>
              <a:t>Сформирован специализированный жилищный фонд  Липецкой области для обеспечения </a:t>
            </a:r>
            <a:br>
              <a:rPr lang="ru-RU" b="1" dirty="0">
                <a:solidFill>
                  <a:schemeClr val="accent6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solidFill>
                  <a:schemeClr val="accent6"/>
                </a:solidFill>
                <a:effectLst/>
                <a:latin typeface="Times New Roman" pitchFamily="18" charset="0"/>
                <a:cs typeface="Times New Roman" pitchFamily="18" charset="0"/>
              </a:rPr>
              <a:t>детей-сирот жильем 2013-2014 </a:t>
            </a:r>
            <a:r>
              <a:rPr lang="ru-RU" b="1" dirty="0" err="1">
                <a:solidFill>
                  <a:schemeClr val="accent6"/>
                </a:solidFill>
                <a:effectLst/>
                <a:latin typeface="Times New Roman" pitchFamily="18" charset="0"/>
                <a:cs typeface="Times New Roman" pitchFamily="18" charset="0"/>
              </a:rPr>
              <a:t>г.г</a:t>
            </a:r>
            <a:r>
              <a:rPr lang="ru-RU" b="1" dirty="0">
                <a:solidFill>
                  <a:schemeClr val="accent6"/>
                </a:solidFill>
                <a:effectLst/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1800" b="1" dirty="0">
                <a:solidFill>
                  <a:schemeClr val="accent6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b="1" dirty="0">
                <a:solidFill>
                  <a:schemeClr val="accent6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1800" b="1" dirty="0">
                <a:solidFill>
                  <a:schemeClr val="accent6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81B3D36-DF98-4401-9587-7DD57EC53E89}" type="slidenum">
              <a:rPr lang="ru-RU" smtClean="0"/>
              <a:pPr>
                <a:defRPr/>
              </a:pPr>
              <a:t>17</a:t>
            </a:fld>
            <a:endParaRPr lang="ru-RU" dirty="0"/>
          </a:p>
        </p:txBody>
      </p:sp>
      <p:pic>
        <p:nvPicPr>
          <p:cNvPr id="5" name="Picture 6" descr="C:\Users\777\Desktop\заседание адм.обл.10.02.15\заседание адм.обл.10.02.15\боринское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2759" y="1628800"/>
            <a:ext cx="2144515" cy="1360481"/>
          </a:xfrm>
          <a:prstGeom prst="rect">
            <a:avLst/>
          </a:prstGeom>
          <a:ln>
            <a:noFill/>
          </a:ln>
          <a:effectLst>
            <a:softEdge rad="112500"/>
          </a:effectLst>
          <a:extLst/>
        </p:spPr>
      </p:pic>
      <p:sp>
        <p:nvSpPr>
          <p:cNvPr id="6" name="Стрелка вправо 5"/>
          <p:cNvSpPr/>
          <p:nvPr/>
        </p:nvSpPr>
        <p:spPr bwMode="auto">
          <a:xfrm>
            <a:off x="2865140" y="2240868"/>
            <a:ext cx="2282924" cy="504056"/>
          </a:xfrm>
          <a:prstGeom prst="rightArrow">
            <a:avLst/>
          </a:prstGeom>
          <a:blipFill>
            <a:blip r:embed="rId3"/>
            <a:tile tx="0" ty="0" sx="100000" sy="100000" flip="none" algn="tl"/>
          </a:blip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smtClean="0">
              <a:ln>
                <a:noFill/>
              </a:ln>
              <a:solidFill>
                <a:srgbClr val="66003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 bwMode="auto">
          <a:xfrm>
            <a:off x="5421585" y="2060848"/>
            <a:ext cx="3600400" cy="864096"/>
          </a:xfrm>
          <a:prstGeom prst="roundRect">
            <a:avLst/>
          </a:prstGeom>
          <a:blipFill dpi="0" rotWithShape="1">
            <a:blip r:embed="rId4">
              <a:alphaModFix amt="85000"/>
            </a:blip>
            <a:srcRect/>
            <a:tile tx="0" ty="0" sx="100000" sy="100000" flip="none" algn="tl"/>
          </a:blip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222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accent6"/>
                </a:solidFill>
                <a:effectLst/>
                <a:latin typeface="Times New Roman" pitchFamily="18" charset="0"/>
                <a:cs typeface="Times New Roman" pitchFamily="18" charset="0"/>
              </a:rPr>
              <a:t> благоустроенных жилых помещения</a:t>
            </a:r>
          </a:p>
        </p:txBody>
      </p:sp>
      <p:pic>
        <p:nvPicPr>
          <p:cNvPr id="8" name="Picture 4" descr="C:\Users\777\Desktop\заседание адм.обл.10.02.15\заседание адм.обл.10.02.15\Елец мкр Александровский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805" y="5315458"/>
            <a:ext cx="2005103" cy="1281894"/>
          </a:xfrm>
          <a:prstGeom prst="rect">
            <a:avLst/>
          </a:prstGeom>
          <a:ln>
            <a:noFill/>
          </a:ln>
          <a:effectLst>
            <a:softEdge rad="112500"/>
          </a:effectLst>
          <a:extLst/>
        </p:spPr>
      </p:pic>
      <p:sp>
        <p:nvSpPr>
          <p:cNvPr id="9" name="Стрелка вправо 8"/>
          <p:cNvSpPr/>
          <p:nvPr/>
        </p:nvSpPr>
        <p:spPr bwMode="auto">
          <a:xfrm>
            <a:off x="2818470" y="5567486"/>
            <a:ext cx="2376264" cy="504056"/>
          </a:xfrm>
          <a:prstGeom prst="rightArrow">
            <a:avLst/>
          </a:prstGeom>
          <a:blipFill>
            <a:blip r:embed="rId3"/>
            <a:tile tx="0" ty="0" sx="100000" sy="100000" flip="none" algn="tl"/>
          </a:blip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smtClean="0">
              <a:ln>
                <a:noFill/>
              </a:ln>
              <a:solidFill>
                <a:srgbClr val="66003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 bwMode="auto">
          <a:xfrm>
            <a:off x="5421585" y="5116398"/>
            <a:ext cx="3600400" cy="1552962"/>
          </a:xfrm>
          <a:prstGeom prst="roundRect">
            <a:avLst/>
          </a:prstGeom>
          <a:blipFill dpi="0" rotWithShape="1">
            <a:blip r:embed="rId4">
              <a:alphaModFix amt="85000"/>
            </a:blip>
            <a:srcRect/>
            <a:tile tx="0" ty="0" sx="100000" sy="100000" flip="none" algn="tl"/>
          </a:blip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accent6"/>
                </a:solidFill>
                <a:effectLst/>
                <a:latin typeface="Times New Roman" pitchFamily="18" charset="0"/>
                <a:cs typeface="Times New Roman" pitchFamily="18" charset="0"/>
              </a:rPr>
              <a:t>Общая площадь помещений</a:t>
            </a:r>
            <a:r>
              <a:rPr kumimoji="0" lang="ru-RU" b="1" i="0" u="none" strike="noStrike" cap="none" normalizeH="0" dirty="0" smtClean="0">
                <a:ln>
                  <a:noFill/>
                </a:ln>
                <a:solidFill>
                  <a:schemeClr val="accent6"/>
                </a:solidFill>
                <a:effectLst/>
                <a:latin typeface="Times New Roman" pitchFamily="18" charset="0"/>
                <a:cs typeface="Times New Roman" pitchFamily="18" charset="0"/>
              </a:rPr>
              <a:t> – </a:t>
            </a:r>
            <a:r>
              <a:rPr kumimoji="0" lang="ru-RU" b="1" i="0" u="none" strike="noStrike" cap="none" normalizeH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7,9 тыс. </a:t>
            </a:r>
            <a:r>
              <a:rPr lang="ru-RU" b="1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кв. м., </a:t>
            </a:r>
            <a:r>
              <a:rPr lang="ru-RU" b="1" dirty="0" smtClean="0">
                <a:solidFill>
                  <a:schemeClr val="accent6"/>
                </a:solidFill>
                <a:effectLst/>
                <a:latin typeface="Times New Roman" pitchFamily="18" charset="0"/>
                <a:cs typeface="Times New Roman" pitchFamily="18" charset="0"/>
              </a:rPr>
              <a:t>на сумму – </a:t>
            </a:r>
            <a:r>
              <a:rPr lang="ru-RU" b="1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232,7 млн. руб.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206908" y="3429000"/>
            <a:ext cx="4572000" cy="107721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400" b="1" dirty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178  детей-сирот обеспечены </a:t>
            </a:r>
            <a:r>
              <a:rPr lang="ru-RU" b="1" dirty="0">
                <a:solidFill>
                  <a:schemeClr val="accent6"/>
                </a:solidFill>
                <a:effectLst/>
                <a:latin typeface="Times New Roman" pitchFamily="18" charset="0"/>
                <a:cs typeface="Times New Roman" pitchFamily="18" charset="0"/>
              </a:rPr>
              <a:t>благоустроенными жилыми помещениями «под ключ».</a:t>
            </a:r>
          </a:p>
        </p:txBody>
      </p:sp>
      <p:pic>
        <p:nvPicPr>
          <p:cNvPr id="12" name="Picture 2" descr="C:\Users\777\Desktop\заседание адм.обл.10.02.15\заседание адм.обл.10.02.15\кухня 2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3212976"/>
            <a:ext cx="2013933" cy="168938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glow rad="63500">
              <a:schemeClr val="accent6"/>
            </a:glow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/>
        </p:spPr>
      </p:pic>
      <p:pic>
        <p:nvPicPr>
          <p:cNvPr id="13" name="Picture 5" descr="C:\Users\777\Desktop\заседание адм.обл.10.02.15\заседание адм.обл.10.02.15\ванна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60139" y="3154130"/>
            <a:ext cx="2461846" cy="174823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glow rad="63500">
              <a:schemeClr val="accent6"/>
            </a:glow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14811851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0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b="1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Проблемы  при работе </a:t>
            </a:r>
            <a:r>
              <a:rPr lang="ru-RU" sz="2800" b="1" dirty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с детьми-сиротами </a:t>
            </a:r>
            <a:r>
              <a:rPr lang="ru-RU" sz="2800" b="1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по </a:t>
            </a:r>
            <a:r>
              <a:rPr lang="ru-RU" sz="2800" b="1" dirty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предоставлению жилых </a:t>
            </a:r>
            <a:r>
              <a:rPr lang="ru-RU" sz="2800" b="1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помещений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81B3D36-DF98-4401-9587-7DD57EC53E89}" type="slidenum">
              <a:rPr lang="ru-RU" smtClean="0"/>
              <a:pPr>
                <a:defRPr/>
              </a:pPr>
              <a:t>18</a:t>
            </a:fld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312" y="1750524"/>
            <a:ext cx="565265" cy="548640"/>
          </a:xfrm>
          <a:prstGeom prst="rect">
            <a:avLst/>
          </a:prstGeom>
        </p:spPr>
      </p:pic>
      <p:sp>
        <p:nvSpPr>
          <p:cNvPr id="6" name="Скругленный прямоугольник 5"/>
          <p:cNvSpPr/>
          <p:nvPr/>
        </p:nvSpPr>
        <p:spPr bwMode="auto">
          <a:xfrm>
            <a:off x="2267744" y="1556792"/>
            <a:ext cx="6192688" cy="936104"/>
          </a:xfrm>
          <a:prstGeom prst="roundRect">
            <a:avLst/>
          </a:prstGeom>
          <a:blipFill>
            <a:blip r:embed="rId3"/>
            <a:tile tx="0" ty="0" sx="100000" sy="100000" flip="none" algn="tl"/>
          </a:blip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ru-RU" sz="1800" b="1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Отсутствие контроля </a:t>
            </a:r>
            <a:r>
              <a:rPr lang="ru-RU" sz="1800" b="1" dirty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за детьми-сиротами</a:t>
            </a:r>
            <a:r>
              <a:rPr lang="ru-RU" sz="1800" dirty="0">
                <a:solidFill>
                  <a:schemeClr val="accent6"/>
                </a:solidFill>
                <a:effectLst/>
                <a:latin typeface="Times New Roman" pitchFamily="18" charset="0"/>
                <a:cs typeface="Times New Roman" pitchFamily="18" charset="0"/>
              </a:rPr>
              <a:t>, после получения специализированного жилого помещения (необходимость постинтернатного контроля) </a:t>
            </a:r>
          </a:p>
          <a:p>
            <a:pPr algn="ctr"/>
            <a:endParaRPr lang="ru-RU" sz="2400" dirty="0">
              <a:solidFill>
                <a:schemeClr val="accent6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66003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312" y="3038028"/>
            <a:ext cx="566560" cy="54868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312" y="4365104"/>
            <a:ext cx="566560" cy="54868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312" y="5719564"/>
            <a:ext cx="566560" cy="548680"/>
          </a:xfrm>
          <a:prstGeom prst="rect">
            <a:avLst/>
          </a:prstGeom>
        </p:spPr>
      </p:pic>
      <p:sp>
        <p:nvSpPr>
          <p:cNvPr id="10" name="Скругленный прямоугольник 9"/>
          <p:cNvSpPr/>
          <p:nvPr/>
        </p:nvSpPr>
        <p:spPr bwMode="auto">
          <a:xfrm>
            <a:off x="2267744" y="2924944"/>
            <a:ext cx="6192688" cy="936104"/>
          </a:xfrm>
          <a:prstGeom prst="roundRect">
            <a:avLst/>
          </a:prstGeom>
          <a:blipFill>
            <a:blip r:embed="rId3"/>
            <a:tile tx="0" ty="0" sx="100000" sy="100000" flip="none" algn="tl"/>
          </a:blip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ru-RU" b="1" dirty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dirty="0">
                <a:solidFill>
                  <a:schemeClr val="accent6"/>
                </a:solidFill>
                <a:effectLst/>
                <a:latin typeface="Times New Roman" pitchFamily="18" charset="0"/>
                <a:cs typeface="Times New Roman" pitchFamily="18" charset="0"/>
              </a:rPr>
              <a:t> судебных решения по внеочередному предоставлению жилья</a:t>
            </a:r>
          </a:p>
          <a:p>
            <a:pPr algn="ctr"/>
            <a:endParaRPr lang="ru-RU" sz="2400" b="1" dirty="0">
              <a:solidFill>
                <a:schemeClr val="accent6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66003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 bwMode="auto">
          <a:xfrm>
            <a:off x="2267744" y="4221088"/>
            <a:ext cx="6192688" cy="936104"/>
          </a:xfrm>
          <a:prstGeom prst="roundRect">
            <a:avLst/>
          </a:prstGeom>
          <a:blipFill>
            <a:blip r:embed="rId3"/>
            <a:tile tx="0" ty="0" sx="100000" sy="100000" flip="none" algn="tl"/>
          </a:blip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ru-RU" b="1" dirty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Сохранность и содержание</a:t>
            </a:r>
            <a:r>
              <a:rPr lang="ru-RU" b="1" dirty="0">
                <a:solidFill>
                  <a:schemeClr val="accent6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solidFill>
                  <a:schemeClr val="accent6"/>
                </a:solidFill>
                <a:effectLst/>
                <a:latin typeface="Times New Roman" pitchFamily="18" charset="0"/>
                <a:cs typeface="Times New Roman" pitchFamily="18" charset="0"/>
              </a:rPr>
              <a:t>специализированного жилищного фонда </a:t>
            </a:r>
            <a:r>
              <a:rPr lang="ru-RU" dirty="0" smtClean="0">
                <a:solidFill>
                  <a:schemeClr val="accent6"/>
                </a:solidFill>
                <a:effectLst/>
                <a:latin typeface="Times New Roman" pitchFamily="18" charset="0"/>
                <a:cs typeface="Times New Roman" pitchFamily="18" charset="0"/>
              </a:rPr>
              <a:t>Липецкой </a:t>
            </a:r>
            <a:r>
              <a:rPr lang="ru-RU" dirty="0">
                <a:solidFill>
                  <a:schemeClr val="accent6"/>
                </a:solidFill>
                <a:effectLst/>
                <a:latin typeface="Times New Roman" pitchFamily="18" charset="0"/>
                <a:cs typeface="Times New Roman" pitchFamily="18" charset="0"/>
              </a:rPr>
              <a:t>области</a:t>
            </a:r>
          </a:p>
          <a:p>
            <a:pPr algn="ctr"/>
            <a:endParaRPr lang="ru-RU" sz="2400" b="1" dirty="0">
              <a:solidFill>
                <a:schemeClr val="accent6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66003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 bwMode="auto">
          <a:xfrm>
            <a:off x="2267744" y="5517232"/>
            <a:ext cx="6192688" cy="936104"/>
          </a:xfrm>
          <a:prstGeom prst="roundRect">
            <a:avLst/>
          </a:prstGeom>
          <a:blipFill>
            <a:blip r:embed="rId3"/>
            <a:tile tx="0" ty="0" sx="100000" sy="100000" flip="none" algn="tl"/>
          </a:blip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ru-RU" b="1" dirty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Долгосрочное строительство жилья </a:t>
            </a:r>
            <a:r>
              <a:rPr lang="ru-RU" dirty="0">
                <a:solidFill>
                  <a:schemeClr val="accent6"/>
                </a:solidFill>
                <a:effectLst/>
                <a:latin typeface="Times New Roman" pitchFamily="18" charset="0"/>
                <a:cs typeface="Times New Roman" pitchFamily="18" charset="0"/>
              </a:rPr>
              <a:t>с переходящими объектами</a:t>
            </a:r>
          </a:p>
          <a:p>
            <a:pPr algn="ctr"/>
            <a:endParaRPr lang="ru-RU" sz="2400" b="1" dirty="0">
              <a:solidFill>
                <a:schemeClr val="accent6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66003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633241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rgbClr val="002060"/>
                </a:solidFill>
                <a:effectLst/>
              </a:rPr>
              <a:t>Выполнение программ по капитальному ремонту многоквартирных домов (МКД) за 2014 год </a:t>
            </a:r>
            <a:endParaRPr lang="ru-RU" dirty="0"/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57465904"/>
              </p:ext>
            </p:extLst>
          </p:nvPr>
        </p:nvGraphicFramePr>
        <p:xfrm>
          <a:off x="3388693" y="1914964"/>
          <a:ext cx="5688633" cy="18002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896211"/>
                <a:gridCol w="1896211"/>
                <a:gridCol w="1896211"/>
              </a:tblGrid>
              <a:tr h="1411922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1" u="none" strike="noStrike" dirty="0">
                          <a:effectLst/>
                        </a:rPr>
                        <a:t>Количество МКД, нуждающихся в капитальном ремонте ПЛАН на 2014-2015гг., ед.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B5A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1" u="none" strike="noStrike" dirty="0">
                          <a:effectLst/>
                        </a:rPr>
                        <a:t>Отремонтировано МКД в 2014 году, ед. 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B5A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1" u="none" strike="noStrike" dirty="0">
                          <a:effectLst/>
                        </a:rPr>
                        <a:t>Количество граждан улучшат условия проживания в отремонтированных многоквартирных домах, чел.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B5A2"/>
                    </a:solidFill>
                  </a:tcPr>
                </a:tc>
              </a:tr>
              <a:tr h="388278"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2000" b="1" u="none" strike="noStrike" dirty="0">
                          <a:effectLst/>
                        </a:rPr>
                        <a:t>128</a:t>
                      </a:r>
                      <a:endParaRPr lang="ru-RU" sz="20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B5A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2000" b="1" u="none" strike="noStrike" dirty="0">
                          <a:effectLst/>
                        </a:rPr>
                        <a:t>31</a:t>
                      </a:r>
                      <a:endParaRPr lang="ru-RU" sz="20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B5A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2000" b="1" u="none" strike="noStrike" dirty="0">
                          <a:effectLst/>
                        </a:rPr>
                        <a:t>5177</a:t>
                      </a:r>
                      <a:endParaRPr lang="ru-RU" sz="20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B5A2"/>
                    </a:solidFill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81B3D36-DF98-4401-9587-7DD57EC53E89}" type="slidenum">
              <a:rPr lang="ru-RU" smtClean="0"/>
              <a:pPr>
                <a:defRPr/>
              </a:pPr>
              <a:t>19</a:t>
            </a:fld>
            <a:endParaRPr lang="ru-RU" dirty="0"/>
          </a:p>
        </p:txBody>
      </p:sp>
      <p:pic>
        <p:nvPicPr>
          <p:cNvPr id="6" name="Рисунок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218" b="919"/>
          <a:stretch>
            <a:fillRect/>
          </a:stretch>
        </p:blipFill>
        <p:spPr bwMode="auto">
          <a:xfrm>
            <a:off x="395536" y="1916832"/>
            <a:ext cx="2736304" cy="2055912"/>
          </a:xfrm>
          <a:prstGeom prst="rect">
            <a:avLst/>
          </a:prstGeom>
          <a:ln>
            <a:headEnd/>
            <a:tailEnd/>
          </a:ln>
          <a:extLst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</p:pic>
      <p:graphicFrame>
        <p:nvGraphicFramePr>
          <p:cNvPr id="9" name="Таблица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46272413"/>
              </p:ext>
            </p:extLst>
          </p:nvPr>
        </p:nvGraphicFramePr>
        <p:xfrm>
          <a:off x="395536" y="4509120"/>
          <a:ext cx="5184576" cy="203262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487805"/>
                <a:gridCol w="1696771"/>
              </a:tblGrid>
              <a:tr h="406524"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1" u="none" strike="noStrike" dirty="0">
                          <a:effectLst/>
                        </a:rPr>
                        <a:t>Федеральный бюджет</a:t>
                      </a:r>
                      <a:endParaRPr lang="ru-RU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1" u="none" strike="noStrike">
                          <a:effectLst/>
                        </a:rPr>
                        <a:t>69 млн. руб.</a:t>
                      </a:r>
                      <a:endParaRPr lang="ru-RU" sz="18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  <a:tr h="406524"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1" u="none" strike="noStrike" dirty="0">
                          <a:effectLst/>
                        </a:rPr>
                        <a:t>Областной бюджет</a:t>
                      </a:r>
                      <a:endParaRPr lang="ru-RU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1" u="none" strike="noStrike" dirty="0">
                          <a:effectLst/>
                        </a:rPr>
                        <a:t>43 млн. руб.</a:t>
                      </a:r>
                      <a:endParaRPr lang="ru-RU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  <a:tr h="813048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1" u="none" strike="noStrike" dirty="0">
                          <a:effectLst/>
                        </a:rPr>
                        <a:t>Местный бюджет и средства собственников жилья</a:t>
                      </a:r>
                      <a:endParaRPr lang="ru-RU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1" u="none" strike="noStrike" dirty="0">
                          <a:effectLst/>
                        </a:rPr>
                        <a:t>267 млн. руб.</a:t>
                      </a:r>
                      <a:endParaRPr lang="ru-RU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  <a:tr h="406524"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1" u="none" strike="noStrike" dirty="0">
                          <a:effectLst/>
                        </a:rPr>
                        <a:t>ВСЕГО</a:t>
                      </a:r>
                      <a:endParaRPr lang="ru-RU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1" u="none" strike="noStrike" dirty="0">
                          <a:effectLst/>
                        </a:rPr>
                        <a:t>379 млн. руб.</a:t>
                      </a:r>
                      <a:endParaRPr lang="ru-RU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</a:tbl>
          </a:graphicData>
        </a:graphic>
      </p:graphicFrame>
      <p:pic>
        <p:nvPicPr>
          <p:cNvPr id="10" name="Рисунок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3933056"/>
            <a:ext cx="3353198" cy="25202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332110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Источники финансирования  мероприятий </a:t>
            </a:r>
            <a:br>
              <a:rPr lang="ru-RU" b="1" dirty="0" smtClean="0"/>
            </a:br>
            <a:r>
              <a:rPr lang="ru-RU" b="1" dirty="0" smtClean="0"/>
              <a:t>по строительству, реконструкции и модернизации</a:t>
            </a:r>
            <a:br>
              <a:rPr lang="ru-RU" b="1" dirty="0" smtClean="0"/>
            </a:br>
            <a:r>
              <a:rPr lang="ru-RU" b="1" dirty="0" smtClean="0"/>
              <a:t> объектов водоснабжения в 2014 году (млн. </a:t>
            </a:r>
            <a:r>
              <a:rPr lang="ru-RU" b="1" dirty="0" err="1" smtClean="0"/>
              <a:t>руб</a:t>
            </a:r>
            <a:r>
              <a:rPr lang="ru-RU" b="1" dirty="0" smtClean="0"/>
              <a:t>)</a:t>
            </a:r>
            <a:endParaRPr lang="ru-RU" b="1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81B3D36-DF98-4401-9587-7DD57EC53E89}" type="slidenum">
              <a:rPr lang="ru-RU" smtClean="0"/>
              <a:pPr>
                <a:defRPr/>
              </a:pPr>
              <a:t>2</a:t>
            </a:fld>
            <a:endParaRPr lang="ru-RU" dirty="0"/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75712732"/>
              </p:ext>
            </p:extLst>
          </p:nvPr>
        </p:nvGraphicFramePr>
        <p:xfrm>
          <a:off x="107504" y="1600200"/>
          <a:ext cx="9001000" cy="50691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0462843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20688"/>
            <a:ext cx="8229600" cy="796950"/>
          </a:xfrm>
        </p:spPr>
        <p:txBody>
          <a:bodyPr/>
          <a:lstStyle/>
          <a:p>
            <a:r>
              <a:rPr lang="ru-RU" b="1" dirty="0">
                <a:solidFill>
                  <a:srgbClr val="002060"/>
                </a:solidFill>
                <a:effectLst/>
              </a:rPr>
              <a:t>Динамика переселения граждан из непригодного для проживания и аварийного жилищного фонда за 2008-2014 гг.</a:t>
            </a:r>
            <a:r>
              <a:rPr lang="ru-RU" dirty="0">
                <a:solidFill>
                  <a:srgbClr val="002060"/>
                </a:solidFill>
                <a:effectLst/>
              </a:rPr>
              <a:t> </a:t>
            </a:r>
            <a:r>
              <a:rPr lang="ru-RU" b="1" dirty="0">
                <a:solidFill>
                  <a:srgbClr val="002060"/>
                </a:solidFill>
                <a:effectLst/>
              </a:rPr>
              <a:t>(человек)</a:t>
            </a:r>
            <a:br>
              <a:rPr lang="ru-RU" b="1" dirty="0">
                <a:solidFill>
                  <a:srgbClr val="002060"/>
                </a:solidFill>
                <a:effectLst/>
              </a:rPr>
            </a:b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81B3D36-DF98-4401-9587-7DD57EC53E89}" type="slidenum">
              <a:rPr lang="ru-RU" smtClean="0"/>
              <a:pPr>
                <a:defRPr/>
              </a:pPr>
              <a:t>20</a:t>
            </a:fld>
            <a:endParaRPr lang="ru-RU" dirty="0"/>
          </a:p>
        </p:txBody>
      </p:sp>
      <p:graphicFrame>
        <p:nvGraphicFramePr>
          <p:cNvPr id="3" name="Объект 4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08421620"/>
              </p:ext>
            </p:extLst>
          </p:nvPr>
        </p:nvGraphicFramePr>
        <p:xfrm>
          <a:off x="158749" y="1124744"/>
          <a:ext cx="5205339" cy="36724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5364089" y="1772816"/>
            <a:ext cx="355448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/>
            <a:r>
              <a:rPr lang="ru-RU" sz="1800" b="1" dirty="0">
                <a:solidFill>
                  <a:srgbClr val="000000"/>
                </a:solidFill>
                <a:effectLst/>
              </a:rPr>
              <a:t>Из аварийного жилищного фонда </a:t>
            </a:r>
            <a:r>
              <a:rPr lang="ru-RU" sz="1800" b="1" dirty="0" smtClean="0">
                <a:solidFill>
                  <a:srgbClr val="000000"/>
                </a:solidFill>
                <a:effectLst/>
              </a:rPr>
              <a:t>за </a:t>
            </a:r>
            <a:r>
              <a:rPr lang="ru-RU" sz="1800" b="1" dirty="0">
                <a:solidFill>
                  <a:srgbClr val="000000"/>
                </a:solidFill>
                <a:effectLst/>
              </a:rPr>
              <a:t>2008-2014 гг. переселено – 7,755 тыс. чел. </a:t>
            </a:r>
          </a:p>
        </p:txBody>
      </p:sp>
      <p:pic>
        <p:nvPicPr>
          <p:cNvPr id="7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08700" y="3573016"/>
            <a:ext cx="2809875" cy="31024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0" y="4691063"/>
            <a:ext cx="2900363" cy="1984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7" descr="IMG_336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4175" y="4691063"/>
            <a:ext cx="3194050" cy="198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121915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20688"/>
            <a:ext cx="8229600" cy="936104"/>
          </a:xfrm>
        </p:spPr>
        <p:txBody>
          <a:bodyPr/>
          <a:lstStyle/>
          <a:p>
            <a:r>
              <a:rPr lang="ru-RU" b="1" dirty="0">
                <a:solidFill>
                  <a:srgbClr val="990033"/>
                </a:solidFill>
                <a:effectLst/>
                <a:cs typeface="Arial" charset="0"/>
              </a:rPr>
              <a:t>Проблемные вопросы по переселению </a:t>
            </a:r>
            <a:r>
              <a:rPr lang="ru-RU" b="1" dirty="0" smtClean="0">
                <a:solidFill>
                  <a:srgbClr val="990033"/>
                </a:solidFill>
                <a:effectLst/>
                <a:cs typeface="Arial" charset="0"/>
              </a:rPr>
              <a:t>граждан</a:t>
            </a:r>
            <a:br>
              <a:rPr lang="ru-RU" b="1" dirty="0" smtClean="0">
                <a:solidFill>
                  <a:srgbClr val="990033"/>
                </a:solidFill>
                <a:effectLst/>
                <a:cs typeface="Arial" charset="0"/>
              </a:rPr>
            </a:br>
            <a:r>
              <a:rPr lang="ru-RU" b="1" dirty="0" smtClean="0">
                <a:solidFill>
                  <a:srgbClr val="990033"/>
                </a:solidFill>
                <a:effectLst/>
                <a:cs typeface="Arial" charset="0"/>
              </a:rPr>
              <a:t> </a:t>
            </a:r>
            <a:r>
              <a:rPr lang="ru-RU" b="1" dirty="0">
                <a:solidFill>
                  <a:srgbClr val="990033"/>
                </a:solidFill>
                <a:effectLst/>
                <a:cs typeface="Arial" charset="0"/>
              </a:rPr>
              <a:t>из аварийного </a:t>
            </a:r>
            <a:r>
              <a:rPr lang="ru-RU" b="1" dirty="0" smtClean="0">
                <a:solidFill>
                  <a:srgbClr val="990033"/>
                </a:solidFill>
                <a:effectLst/>
                <a:cs typeface="Arial" charset="0"/>
              </a:rPr>
              <a:t>жилья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69160"/>
          </a:xfrm>
        </p:spPr>
        <p:txBody>
          <a:bodyPr/>
          <a:lstStyle/>
          <a:p>
            <a:pPr marL="0" indent="0" algn="just">
              <a:lnSpc>
                <a:spcPct val="150000"/>
              </a:lnSpc>
              <a:spcAft>
                <a:spcPts val="0"/>
              </a:spcAft>
              <a:buNone/>
              <a:defRPr/>
            </a:pPr>
            <a:r>
              <a:rPr lang="ru-RU" sz="2000" b="1" kern="1400" dirty="0" smtClean="0">
                <a:solidFill>
                  <a:schemeClr val="tx1"/>
                </a:solidFill>
                <a:latin typeface="Arial" pitchFamily="34" charset="0"/>
                <a:ea typeface="Times New Roman"/>
                <a:cs typeface="Arial" pitchFamily="34" charset="0"/>
              </a:rPr>
              <a:t>           В </a:t>
            </a:r>
            <a:r>
              <a:rPr lang="ru-RU" sz="2000" b="1" kern="1400" dirty="0">
                <a:solidFill>
                  <a:schemeClr val="tx1"/>
                </a:solidFill>
                <a:latin typeface="Arial" pitchFamily="34" charset="0"/>
                <a:ea typeface="Times New Roman"/>
                <a:cs typeface="Arial" pitchFamily="34" charset="0"/>
              </a:rPr>
              <a:t>2014 году не завершена программа переселения граждан из аварийного жилья по 1 этапу (2013-2014гг</a:t>
            </a:r>
            <a:r>
              <a:rPr lang="ru-RU" sz="2000" b="1" kern="1400" dirty="0" smtClean="0">
                <a:solidFill>
                  <a:schemeClr val="tx1"/>
                </a:solidFill>
                <a:latin typeface="Arial" pitchFamily="34" charset="0"/>
                <a:ea typeface="Times New Roman"/>
                <a:cs typeface="Arial" pitchFamily="34" charset="0"/>
              </a:rPr>
              <a:t>.):</a:t>
            </a:r>
            <a:endParaRPr lang="ru-RU" sz="2000" b="1" dirty="0">
              <a:solidFill>
                <a:schemeClr val="tx1"/>
              </a:solidFill>
              <a:latin typeface="Arial" pitchFamily="34" charset="0"/>
              <a:ea typeface="Times New Roman"/>
              <a:cs typeface="Arial" pitchFamily="34" charset="0"/>
            </a:endParaRPr>
          </a:p>
          <a:p>
            <a:pPr marL="0" indent="0" algn="just">
              <a:lnSpc>
                <a:spcPct val="150000"/>
              </a:lnSpc>
              <a:spcAft>
                <a:spcPts val="0"/>
              </a:spcAft>
              <a:buNone/>
              <a:defRPr/>
            </a:pPr>
            <a:r>
              <a:rPr lang="ru-RU" sz="1800" b="1" dirty="0" smtClean="0">
                <a:solidFill>
                  <a:schemeClr val="tx1"/>
                </a:solidFill>
                <a:latin typeface="Arial" pitchFamily="34" charset="0"/>
                <a:ea typeface="Times New Roman"/>
                <a:cs typeface="Arial" pitchFamily="34" charset="0"/>
              </a:rPr>
              <a:t>           </a:t>
            </a:r>
            <a:r>
              <a:rPr lang="ru-RU" sz="1800" b="1" dirty="0">
                <a:solidFill>
                  <a:schemeClr val="tx1"/>
                </a:solidFill>
                <a:latin typeface="Arial" pitchFamily="34" charset="0"/>
                <a:ea typeface="Times New Roman"/>
                <a:cs typeface="Arial" pitchFamily="34" charset="0"/>
              </a:rPr>
              <a:t>г. </a:t>
            </a:r>
            <a:r>
              <a:rPr lang="ru-RU" sz="1800" b="1" dirty="0" smtClean="0">
                <a:solidFill>
                  <a:schemeClr val="tx1"/>
                </a:solidFill>
                <a:latin typeface="Arial" pitchFamily="34" charset="0"/>
                <a:ea typeface="Times New Roman"/>
                <a:cs typeface="Arial" pitchFamily="34" charset="0"/>
              </a:rPr>
              <a:t>Усмань, </a:t>
            </a:r>
            <a:r>
              <a:rPr lang="ru-RU" sz="1800" b="1" dirty="0">
                <a:solidFill>
                  <a:schemeClr val="tx1"/>
                </a:solidFill>
                <a:latin typeface="Arial" pitchFamily="34" charset="0"/>
                <a:ea typeface="Times New Roman"/>
                <a:cs typeface="Arial" pitchFamily="34" charset="0"/>
              </a:rPr>
              <a:t>сельское поселение Пригородный сельсовет;</a:t>
            </a:r>
          </a:p>
          <a:p>
            <a:pPr marL="0" indent="0" algn="just">
              <a:lnSpc>
                <a:spcPct val="150000"/>
              </a:lnSpc>
              <a:spcAft>
                <a:spcPts val="0"/>
              </a:spcAft>
              <a:buNone/>
              <a:defRPr/>
            </a:pPr>
            <a:r>
              <a:rPr lang="ru-RU" sz="1800" b="1" dirty="0" smtClean="0">
                <a:solidFill>
                  <a:schemeClr val="tx1"/>
                </a:solidFill>
                <a:latin typeface="Arial" pitchFamily="34" charset="0"/>
                <a:ea typeface="Times New Roman"/>
                <a:cs typeface="Arial" pitchFamily="34" charset="0"/>
              </a:rPr>
              <a:t>          </a:t>
            </a:r>
            <a:r>
              <a:rPr lang="ru-RU" sz="1800" b="1" dirty="0">
                <a:solidFill>
                  <a:schemeClr val="tx1"/>
                </a:solidFill>
                <a:latin typeface="Arial" pitchFamily="34" charset="0"/>
                <a:ea typeface="Times New Roman"/>
                <a:cs typeface="Arial" pitchFamily="34" charset="0"/>
              </a:rPr>
              <a:t>г. </a:t>
            </a:r>
            <a:r>
              <a:rPr lang="ru-RU" sz="1800" b="1" dirty="0" smtClean="0">
                <a:solidFill>
                  <a:schemeClr val="tx1"/>
                </a:solidFill>
                <a:latin typeface="Arial" pitchFamily="34" charset="0"/>
                <a:ea typeface="Times New Roman"/>
                <a:cs typeface="Arial" pitchFamily="34" charset="0"/>
              </a:rPr>
              <a:t>Данков;</a:t>
            </a:r>
            <a:endParaRPr lang="ru-RU" sz="1800" b="1" dirty="0">
              <a:solidFill>
                <a:schemeClr val="tx1"/>
              </a:solidFill>
              <a:latin typeface="Arial" pitchFamily="34" charset="0"/>
              <a:ea typeface="Times New Roman"/>
              <a:cs typeface="Arial" pitchFamily="34" charset="0"/>
            </a:endParaRPr>
          </a:p>
          <a:p>
            <a:pPr marL="0" indent="0" algn="just">
              <a:lnSpc>
                <a:spcPct val="150000"/>
              </a:lnSpc>
              <a:spcAft>
                <a:spcPts val="0"/>
              </a:spcAft>
              <a:buNone/>
              <a:defRPr/>
            </a:pPr>
            <a:r>
              <a:rPr lang="ru-RU" sz="1800" b="1" dirty="0" smtClean="0">
                <a:solidFill>
                  <a:schemeClr val="tx1"/>
                </a:solidFill>
                <a:latin typeface="Arial" pitchFamily="34" charset="0"/>
                <a:ea typeface="Times New Roman"/>
                <a:cs typeface="Arial" pitchFamily="34" charset="0"/>
              </a:rPr>
              <a:t>           </a:t>
            </a:r>
            <a:r>
              <a:rPr lang="ru-RU" sz="1800" b="1" dirty="0" err="1" smtClean="0">
                <a:solidFill>
                  <a:schemeClr val="tx1"/>
                </a:solidFill>
                <a:latin typeface="Arial" pitchFamily="34" charset="0"/>
                <a:ea typeface="Times New Roman"/>
                <a:cs typeface="Arial" pitchFamily="34" charset="0"/>
              </a:rPr>
              <a:t>Грязинский</a:t>
            </a:r>
            <a:r>
              <a:rPr lang="ru-RU" sz="1800" b="1" dirty="0" smtClean="0">
                <a:solidFill>
                  <a:schemeClr val="tx1"/>
                </a:solidFill>
                <a:latin typeface="Arial" pitchFamily="34" charset="0"/>
                <a:ea typeface="Times New Roman"/>
                <a:cs typeface="Arial" pitchFamily="34" charset="0"/>
              </a:rPr>
              <a:t> сельсовет </a:t>
            </a:r>
            <a:r>
              <a:rPr lang="ru-RU" sz="1800" b="1" dirty="0" err="1">
                <a:solidFill>
                  <a:schemeClr val="tx1"/>
                </a:solidFill>
                <a:latin typeface="Arial" pitchFamily="34" charset="0"/>
                <a:ea typeface="Times New Roman"/>
                <a:cs typeface="Arial" pitchFamily="34" charset="0"/>
              </a:rPr>
              <a:t>Грязинского</a:t>
            </a:r>
            <a:r>
              <a:rPr lang="ru-RU" sz="1800" b="1" dirty="0">
                <a:solidFill>
                  <a:schemeClr val="tx1"/>
                </a:solidFill>
                <a:latin typeface="Arial" pitchFamily="34" charset="0"/>
                <a:ea typeface="Times New Roman"/>
                <a:cs typeface="Arial" pitchFamily="34" charset="0"/>
              </a:rPr>
              <a:t> муниципального </a:t>
            </a:r>
            <a:r>
              <a:rPr lang="ru-RU" sz="1800" b="1" dirty="0" smtClean="0">
                <a:solidFill>
                  <a:schemeClr val="tx1"/>
                </a:solidFill>
                <a:latin typeface="Arial" pitchFamily="34" charset="0"/>
                <a:ea typeface="Times New Roman"/>
                <a:cs typeface="Arial" pitchFamily="34" charset="0"/>
              </a:rPr>
              <a:t>района</a:t>
            </a:r>
          </a:p>
          <a:p>
            <a:pPr marL="0" indent="0" algn="just">
              <a:lnSpc>
                <a:spcPct val="150000"/>
              </a:lnSpc>
              <a:spcAft>
                <a:spcPts val="0"/>
              </a:spcAft>
              <a:buNone/>
              <a:defRPr/>
            </a:pPr>
            <a:r>
              <a:rPr lang="ru-RU" sz="1800" b="1" dirty="0">
                <a:solidFill>
                  <a:schemeClr val="tx1"/>
                </a:solidFill>
                <a:latin typeface="Arial" pitchFamily="34" charset="0"/>
                <a:ea typeface="Times New Roman"/>
                <a:cs typeface="Arial" pitchFamily="34" charset="0"/>
              </a:rPr>
              <a:t> </a:t>
            </a:r>
            <a:r>
              <a:rPr lang="ru-RU" sz="1800" b="1" dirty="0" smtClean="0">
                <a:solidFill>
                  <a:schemeClr val="tx1"/>
                </a:solidFill>
                <a:latin typeface="Arial" pitchFamily="34" charset="0"/>
                <a:ea typeface="Times New Roman"/>
                <a:cs typeface="Arial" pitchFamily="34" charset="0"/>
              </a:rPr>
              <a:t>            </a:t>
            </a:r>
            <a:r>
              <a:rPr lang="ru-RU" sz="1800" b="1" dirty="0">
                <a:solidFill>
                  <a:schemeClr val="tx1"/>
                </a:solidFill>
                <a:latin typeface="Arial" pitchFamily="34" charset="0"/>
                <a:ea typeface="Times New Roman"/>
                <a:cs typeface="Arial" pitchFamily="34" charset="0"/>
              </a:rPr>
              <a:t>(с. </a:t>
            </a:r>
            <a:r>
              <a:rPr lang="ru-RU" sz="1800" b="1" dirty="0" err="1">
                <a:solidFill>
                  <a:schemeClr val="tx1"/>
                </a:solidFill>
                <a:latin typeface="Arial" pitchFamily="34" charset="0"/>
                <a:ea typeface="Times New Roman"/>
                <a:cs typeface="Arial" pitchFamily="34" charset="0"/>
              </a:rPr>
              <a:t>Песковатка</a:t>
            </a:r>
            <a:r>
              <a:rPr lang="ru-RU" sz="1800" b="1" dirty="0">
                <a:solidFill>
                  <a:schemeClr val="tx1"/>
                </a:solidFill>
                <a:latin typeface="Arial" pitchFamily="34" charset="0"/>
                <a:ea typeface="Times New Roman"/>
                <a:cs typeface="Arial" pitchFamily="34" charset="0"/>
              </a:rPr>
              <a:t>);</a:t>
            </a:r>
          </a:p>
          <a:p>
            <a:pPr marL="0" indent="0" algn="just">
              <a:lnSpc>
                <a:spcPct val="150000"/>
              </a:lnSpc>
              <a:spcAft>
                <a:spcPts val="0"/>
              </a:spcAft>
              <a:buNone/>
              <a:defRPr/>
            </a:pPr>
            <a:r>
              <a:rPr lang="ru-RU" sz="1800" b="1" dirty="0" smtClean="0">
                <a:solidFill>
                  <a:schemeClr val="tx1"/>
                </a:solidFill>
                <a:latin typeface="Arial" pitchFamily="34" charset="0"/>
                <a:ea typeface="Times New Roman"/>
                <a:cs typeface="Arial" pitchFamily="34" charset="0"/>
              </a:rPr>
              <a:t>           Елецкий муниципальный район </a:t>
            </a:r>
            <a:r>
              <a:rPr lang="ru-RU" sz="1800" b="1" dirty="0">
                <a:solidFill>
                  <a:schemeClr val="tx1"/>
                </a:solidFill>
                <a:latin typeface="Arial" pitchFamily="34" charset="0"/>
                <a:ea typeface="Times New Roman"/>
                <a:cs typeface="Arial" pitchFamily="34" charset="0"/>
              </a:rPr>
              <a:t>(</a:t>
            </a:r>
            <a:r>
              <a:rPr lang="ru-RU" sz="1800" b="1" dirty="0" err="1">
                <a:solidFill>
                  <a:schemeClr val="tx1"/>
                </a:solidFill>
                <a:latin typeface="Arial" pitchFamily="34" charset="0"/>
                <a:ea typeface="Times New Roman"/>
                <a:cs typeface="Arial" pitchFamily="34" charset="0"/>
              </a:rPr>
              <a:t>п.Газопровод</a:t>
            </a:r>
            <a:r>
              <a:rPr lang="ru-RU" sz="1800" b="1" dirty="0">
                <a:solidFill>
                  <a:schemeClr val="tx1"/>
                </a:solidFill>
                <a:latin typeface="Arial" pitchFamily="34" charset="0"/>
                <a:ea typeface="Times New Roman"/>
                <a:cs typeface="Arial" pitchFamily="34" charset="0"/>
              </a:rPr>
              <a:t>, </a:t>
            </a:r>
            <a:r>
              <a:rPr lang="ru-RU" sz="1800" b="1" dirty="0" err="1">
                <a:solidFill>
                  <a:schemeClr val="tx1"/>
                </a:solidFill>
                <a:latin typeface="Arial" pitchFamily="34" charset="0"/>
                <a:ea typeface="Times New Roman"/>
                <a:cs typeface="Arial" pitchFamily="34" charset="0"/>
              </a:rPr>
              <a:t>п.Казаки</a:t>
            </a:r>
            <a:r>
              <a:rPr lang="ru-RU" sz="1800" b="1" dirty="0" smtClean="0">
                <a:solidFill>
                  <a:schemeClr val="tx1"/>
                </a:solidFill>
                <a:latin typeface="Arial" pitchFamily="34" charset="0"/>
                <a:ea typeface="Times New Roman"/>
                <a:cs typeface="Arial" pitchFamily="34" charset="0"/>
              </a:rPr>
              <a:t>)</a:t>
            </a:r>
          </a:p>
          <a:p>
            <a:pPr marL="0" indent="0" algn="just">
              <a:lnSpc>
                <a:spcPct val="150000"/>
              </a:lnSpc>
              <a:spcAft>
                <a:spcPts val="0"/>
              </a:spcAft>
              <a:buNone/>
              <a:defRPr/>
            </a:pPr>
            <a:endParaRPr lang="ru-RU" sz="1800" dirty="0">
              <a:solidFill>
                <a:schemeClr val="tx1"/>
              </a:solidFill>
              <a:latin typeface="Arial" pitchFamily="34" charset="0"/>
              <a:ea typeface="Times New Roman"/>
              <a:cs typeface="Arial" pitchFamily="34" charset="0"/>
            </a:endParaRPr>
          </a:p>
          <a:p>
            <a:pPr marL="0" indent="0" algn="just">
              <a:lnSpc>
                <a:spcPct val="150000"/>
              </a:lnSpc>
              <a:spcAft>
                <a:spcPts val="0"/>
              </a:spcAft>
              <a:buNone/>
              <a:defRPr/>
            </a:pPr>
            <a:r>
              <a:rPr lang="ru-RU" sz="2000" b="1" dirty="0" smtClean="0">
                <a:solidFill>
                  <a:srgbClr val="FF0000"/>
                </a:solidFill>
                <a:latin typeface="Arial" pitchFamily="34" charset="0"/>
                <a:ea typeface="Times New Roman"/>
                <a:cs typeface="Arial" pitchFamily="34" charset="0"/>
              </a:rPr>
              <a:t>До </a:t>
            </a:r>
            <a:r>
              <a:rPr lang="ru-RU" sz="2000" b="1" dirty="0">
                <a:solidFill>
                  <a:srgbClr val="FF0000"/>
                </a:solidFill>
                <a:latin typeface="Arial" pitchFamily="34" charset="0"/>
                <a:ea typeface="Times New Roman"/>
                <a:cs typeface="Arial" pitchFamily="34" charset="0"/>
              </a:rPr>
              <a:t>настоящего времени не предоставлены  графики заселения граждан в построенные  многоквартирные дома </a:t>
            </a:r>
            <a:r>
              <a:rPr lang="ru-RU" sz="2000" b="1" dirty="0" smtClean="0">
                <a:solidFill>
                  <a:srgbClr val="FF0000"/>
                </a:solidFill>
                <a:latin typeface="Arial" pitchFamily="34" charset="0"/>
                <a:ea typeface="Times New Roman"/>
                <a:cs typeface="Arial" pitchFamily="34" charset="0"/>
              </a:rPr>
              <a:t>.</a:t>
            </a:r>
            <a:endParaRPr lang="ru-RU" sz="2000" b="1" dirty="0">
              <a:solidFill>
                <a:srgbClr val="FF0000"/>
              </a:solidFill>
              <a:latin typeface="Arial" pitchFamily="34" charset="0"/>
              <a:ea typeface="Times New Roman"/>
              <a:cs typeface="Arial" pitchFamily="34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81B3D36-DF98-4401-9587-7DD57EC53E89}" type="slidenum">
              <a:rPr lang="ru-RU" smtClean="0"/>
              <a:pPr>
                <a:defRPr/>
              </a:pPr>
              <a:t>21</a:t>
            </a:fld>
            <a:endParaRPr lang="ru-RU" dirty="0"/>
          </a:p>
        </p:txBody>
      </p:sp>
      <p:sp>
        <p:nvSpPr>
          <p:cNvPr id="6" name="Волна 5"/>
          <p:cNvSpPr/>
          <p:nvPr/>
        </p:nvSpPr>
        <p:spPr bwMode="auto">
          <a:xfrm>
            <a:off x="683568" y="2636912"/>
            <a:ext cx="360040" cy="144016"/>
          </a:xfrm>
          <a:prstGeom prst="wave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smtClean="0">
              <a:ln>
                <a:noFill/>
              </a:ln>
              <a:solidFill>
                <a:srgbClr val="66003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7" name="Волна 6"/>
          <p:cNvSpPr/>
          <p:nvPr/>
        </p:nvSpPr>
        <p:spPr bwMode="auto">
          <a:xfrm>
            <a:off x="678277" y="3068960"/>
            <a:ext cx="360040" cy="144016"/>
          </a:xfrm>
          <a:prstGeom prst="wave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smtClean="0">
              <a:ln>
                <a:noFill/>
              </a:ln>
              <a:solidFill>
                <a:srgbClr val="66003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8" name="Волна 7"/>
          <p:cNvSpPr/>
          <p:nvPr/>
        </p:nvSpPr>
        <p:spPr bwMode="auto">
          <a:xfrm>
            <a:off x="690563" y="3573016"/>
            <a:ext cx="360040" cy="144016"/>
          </a:xfrm>
          <a:prstGeom prst="wave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smtClean="0">
              <a:ln>
                <a:noFill/>
              </a:ln>
              <a:solidFill>
                <a:srgbClr val="66003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9" name="Волна 8"/>
          <p:cNvSpPr/>
          <p:nvPr/>
        </p:nvSpPr>
        <p:spPr bwMode="auto">
          <a:xfrm>
            <a:off x="655517" y="4509120"/>
            <a:ext cx="360040" cy="144016"/>
          </a:xfrm>
          <a:prstGeom prst="wave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smtClean="0">
              <a:ln>
                <a:noFill/>
              </a:ln>
              <a:solidFill>
                <a:srgbClr val="66003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290228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rgbClr val="990033"/>
                </a:solidFill>
                <a:effectLst/>
              </a:rPr>
              <a:t>Проблемные вопросы по капитальному ремонту многоквартирных домов </a:t>
            </a:r>
            <a:r>
              <a:rPr lang="ru-RU" b="1" dirty="0" smtClean="0">
                <a:solidFill>
                  <a:srgbClr val="990033"/>
                </a:solidFill>
                <a:effectLst/>
              </a:rPr>
              <a:t>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9738" y="1556792"/>
            <a:ext cx="8704750" cy="4997152"/>
          </a:xfrm>
        </p:spPr>
        <p:txBody>
          <a:bodyPr/>
          <a:lstStyle/>
          <a:p>
            <a:pPr marL="0" indent="0" algn="just"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            Не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предоставили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Соглашения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о предоставлении муниципальной поддержки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по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капитальному ремонту общего имущества в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МКД,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включенных в областную программу и краткосрочный план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реализации</a:t>
            </a:r>
            <a:endParaRPr lang="ru-RU" sz="1800" b="1" dirty="0">
              <a:latin typeface="Times New Roman" pitchFamily="18" charset="0"/>
              <a:cs typeface="Times New Roman" pitchFamily="18" charset="0"/>
            </a:endParaRPr>
          </a:p>
          <a:p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        г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. Липецк                       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b="1" dirty="0">
                <a:latin typeface="Times New Roman" pitchFamily="18" charset="0"/>
                <a:cs typeface="Times New Roman" pitchFamily="18" charset="0"/>
              </a:rPr>
              <a:t>г. 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Лебедянь                      поселок </a:t>
            </a:r>
            <a:r>
              <a:rPr lang="ru-RU" sz="1800" b="1" dirty="0">
                <a:latin typeface="Times New Roman" pitchFamily="18" charset="0"/>
                <a:cs typeface="Times New Roman" pitchFamily="18" charset="0"/>
              </a:rPr>
              <a:t>Добринка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r>
              <a:rPr lang="ru-RU" sz="4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      </a:t>
            </a:r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! </a:t>
            </a:r>
            <a:r>
              <a:rPr lang="ru-RU" sz="4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! ! </a:t>
            </a: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Низкий процент</a:t>
            </a:r>
          </a:p>
          <a:p>
            <a:pPr marL="0" indent="0" algn="just">
              <a:buNone/>
            </a:pP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                      заполнения </a:t>
            </a:r>
            <a:r>
              <a:rPr lang="ru-RU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паспортов МКД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. 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Все муниципальные образования обязаны были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заполнить паспорта многоквартирных домов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до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1 марта 2015 года.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lnSpc>
                <a:spcPct val="115000"/>
              </a:lnSpc>
              <a:buNone/>
            </a:pP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 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81B3D36-DF98-4401-9587-7DD57EC53E89}" type="slidenum">
              <a:rPr lang="ru-RU" smtClean="0"/>
              <a:pPr>
                <a:defRPr/>
              </a:pPr>
              <a:t>22</a:t>
            </a:fld>
            <a:endParaRPr lang="ru-RU" dirty="0"/>
          </a:p>
        </p:txBody>
      </p:sp>
      <p:sp>
        <p:nvSpPr>
          <p:cNvPr id="9" name="Нашивка 8"/>
          <p:cNvSpPr/>
          <p:nvPr/>
        </p:nvSpPr>
        <p:spPr bwMode="auto">
          <a:xfrm>
            <a:off x="647564" y="3029205"/>
            <a:ext cx="360040" cy="216024"/>
          </a:xfrm>
          <a:prstGeom prst="chevron">
            <a:avLst/>
          </a:prstGeom>
          <a:solidFill>
            <a:srgbClr val="6600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smtClean="0">
              <a:ln>
                <a:noFill/>
              </a:ln>
              <a:solidFill>
                <a:srgbClr val="66003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10" name="Нашивка 9"/>
          <p:cNvSpPr/>
          <p:nvPr/>
        </p:nvSpPr>
        <p:spPr bwMode="auto">
          <a:xfrm>
            <a:off x="3203848" y="3011092"/>
            <a:ext cx="360040" cy="216024"/>
          </a:xfrm>
          <a:prstGeom prst="chevron">
            <a:avLst/>
          </a:prstGeom>
          <a:solidFill>
            <a:srgbClr val="6600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smtClean="0">
              <a:ln>
                <a:noFill/>
              </a:ln>
              <a:solidFill>
                <a:srgbClr val="66003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11" name="Нашивка 10"/>
          <p:cNvSpPr/>
          <p:nvPr/>
        </p:nvSpPr>
        <p:spPr bwMode="auto">
          <a:xfrm>
            <a:off x="5868144" y="3005336"/>
            <a:ext cx="360040" cy="216024"/>
          </a:xfrm>
          <a:prstGeom prst="chevron">
            <a:avLst/>
          </a:prstGeom>
          <a:solidFill>
            <a:srgbClr val="6600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smtClean="0">
              <a:ln>
                <a:noFill/>
              </a:ln>
              <a:solidFill>
                <a:srgbClr val="66003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090689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effectLst/>
              </a:rPr>
              <a:t>Взаимодействие  с общественными организациями</a:t>
            </a:r>
            <a:endParaRPr lang="ru-RU" b="1" dirty="0">
              <a:effectLst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3789040"/>
            <a:ext cx="4032449" cy="2808312"/>
          </a:xfrm>
        </p:spPr>
        <p:txBody>
          <a:bodyPr/>
          <a:lstStyle/>
          <a:p>
            <a:endParaRPr lang="ru-RU" sz="1800" b="1" dirty="0" smtClean="0"/>
          </a:p>
          <a:p>
            <a:r>
              <a:rPr lang="ru-RU" sz="1800" b="1" dirty="0"/>
              <a:t>Липецкая областная общественная организация «Собственники жилья</a:t>
            </a:r>
            <a:r>
              <a:rPr lang="ru-RU" sz="1800" b="1" dirty="0" smtClean="0"/>
              <a:t>»</a:t>
            </a:r>
          </a:p>
          <a:p>
            <a:endParaRPr lang="ru-RU" sz="800" b="1" dirty="0" smtClean="0"/>
          </a:p>
          <a:p>
            <a:pPr marL="0" indent="0">
              <a:buNone/>
            </a:pPr>
            <a:r>
              <a:rPr lang="ru-RU" sz="1800" b="1" dirty="0" smtClean="0"/>
              <a:t>Общественный </a:t>
            </a:r>
            <a:r>
              <a:rPr lang="ru-RU" sz="1800" b="1" dirty="0"/>
              <a:t>совет города </a:t>
            </a:r>
            <a:r>
              <a:rPr lang="ru-RU" sz="1800" b="1" dirty="0" smtClean="0"/>
              <a:t>Липецка</a:t>
            </a:r>
          </a:p>
          <a:p>
            <a:pPr marL="0" indent="0">
              <a:buNone/>
            </a:pPr>
            <a:endParaRPr lang="ru-RU" sz="800" b="1" dirty="0" smtClean="0"/>
          </a:p>
          <a:p>
            <a:pPr marL="0" indent="0">
              <a:buNone/>
            </a:pPr>
            <a:r>
              <a:rPr lang="ru-RU" sz="1800" b="1" dirty="0"/>
              <a:t>40 территориальных советов общественного самоуправления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81B3D36-DF98-4401-9587-7DD57EC53E89}" type="slidenum">
              <a:rPr lang="ru-RU" smtClean="0">
                <a:solidFill>
                  <a:srgbClr val="000000"/>
                </a:solidFill>
              </a:rPr>
              <a:pPr>
                <a:defRPr/>
              </a:pPr>
              <a:t>23</a:t>
            </a:fld>
            <a:endParaRPr lang="ru-RU" dirty="0">
              <a:solidFill>
                <a:srgbClr val="00000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959049"/>
            <a:ext cx="4392489" cy="280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4716016" y="1484784"/>
            <a:ext cx="424847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800" b="1" dirty="0">
                <a:effectLst/>
              </a:rPr>
              <a:t>Центр общественного контроля в сфере ЖКХ Липецкой области</a:t>
            </a:r>
          </a:p>
          <a:p>
            <a:endParaRPr lang="ru-RU" sz="1800" b="1" dirty="0" smtClean="0">
              <a:effectLst/>
            </a:endParaRPr>
          </a:p>
          <a:p>
            <a:r>
              <a:rPr lang="ru-RU" sz="1800" b="1" dirty="0" smtClean="0">
                <a:effectLst/>
              </a:rPr>
              <a:t>Липецкое отделение </a:t>
            </a:r>
            <a:r>
              <a:rPr lang="ru-RU" sz="1800" b="1" dirty="0">
                <a:effectLst/>
              </a:rPr>
              <a:t>«Общероссийского народного фронта»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3894440"/>
            <a:ext cx="3744416" cy="24148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974279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effectLst/>
              </a:rPr>
              <a:t>Исполнение  поручений  главы администрации области  </a:t>
            </a:r>
            <a:br>
              <a:rPr lang="ru-RU" b="1" dirty="0" smtClean="0">
                <a:effectLst/>
              </a:rPr>
            </a:br>
            <a:r>
              <a:rPr lang="ru-RU" b="1" dirty="0" smtClean="0">
                <a:effectLst/>
              </a:rPr>
              <a:t>О. П. Королёва</a:t>
            </a:r>
            <a:endParaRPr lang="ru-RU" b="1" dirty="0">
              <a:effectLst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81B3D36-DF98-4401-9587-7DD57EC53E89}" type="slidenum">
              <a:rPr lang="ru-RU" smtClean="0"/>
              <a:pPr>
                <a:defRPr/>
              </a:pPr>
              <a:t>24</a:t>
            </a:fld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7203949" y="1513329"/>
            <a:ext cx="18473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b"/>
            <a:endParaRPr lang="ru-RU" dirty="0">
              <a:solidFill>
                <a:srgbClr val="000000"/>
              </a:solidFill>
              <a:effectLst/>
              <a:latin typeface="Calibri"/>
            </a:endParaRPr>
          </a:p>
        </p:txBody>
      </p:sp>
      <p:sp>
        <p:nvSpPr>
          <p:cNvPr id="14" name="Горизонтальный свиток 13"/>
          <p:cNvSpPr/>
          <p:nvPr/>
        </p:nvSpPr>
        <p:spPr bwMode="auto">
          <a:xfrm>
            <a:off x="467544" y="1513329"/>
            <a:ext cx="3265662" cy="691535"/>
          </a:xfrm>
          <a:prstGeom prst="horizontalScroll">
            <a:avLst/>
          </a:prstGeom>
          <a:solidFill>
            <a:srgbClr val="00B0F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fontAlgn="b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effectLst/>
              </a:rPr>
              <a:t>Создание Общественного Совета</a:t>
            </a:r>
            <a:endParaRPr lang="ru-RU" sz="1600" dirty="0">
              <a:solidFill>
                <a:srgbClr val="000000"/>
              </a:solidFill>
              <a:effectLst/>
              <a:latin typeface="Calibri"/>
            </a:endParaRPr>
          </a:p>
        </p:txBody>
      </p:sp>
      <p:sp>
        <p:nvSpPr>
          <p:cNvPr id="16" name="Горизонтальный свиток 15"/>
          <p:cNvSpPr/>
          <p:nvPr/>
        </p:nvSpPr>
        <p:spPr bwMode="auto">
          <a:xfrm>
            <a:off x="5511761" y="1512908"/>
            <a:ext cx="3384376" cy="691535"/>
          </a:xfrm>
          <a:prstGeom prst="horizontalScroll">
            <a:avLst/>
          </a:prstGeom>
          <a:solidFill>
            <a:srgbClr val="00B0F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fontAlgn="b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effectLst/>
              </a:rPr>
              <a:t>Проект НПА на согласовании</a:t>
            </a:r>
            <a:endParaRPr lang="ru-RU" sz="1600" dirty="0">
              <a:solidFill>
                <a:srgbClr val="000000"/>
              </a:solidFill>
              <a:effectLst/>
              <a:latin typeface="Calibri"/>
            </a:endParaRPr>
          </a:p>
        </p:txBody>
      </p:sp>
      <p:sp>
        <p:nvSpPr>
          <p:cNvPr id="17" name="Стрелка вправо 16"/>
          <p:cNvSpPr/>
          <p:nvPr/>
        </p:nvSpPr>
        <p:spPr bwMode="auto">
          <a:xfrm>
            <a:off x="4067943" y="1713384"/>
            <a:ext cx="1008112" cy="419472"/>
          </a:xfrm>
          <a:prstGeom prst="rightArrow">
            <a:avLst/>
          </a:prstGeom>
          <a:solidFill>
            <a:srgbClr val="FFC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smtClean="0">
              <a:ln>
                <a:noFill/>
              </a:ln>
              <a:solidFill>
                <a:srgbClr val="66003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19" name="Горизонтальный свиток 18"/>
          <p:cNvSpPr/>
          <p:nvPr/>
        </p:nvSpPr>
        <p:spPr bwMode="auto">
          <a:xfrm>
            <a:off x="392940" y="2304958"/>
            <a:ext cx="3312368" cy="1136618"/>
          </a:xfrm>
          <a:prstGeom prst="horizontalScroll">
            <a:avLst/>
          </a:prstGeom>
          <a:solidFill>
            <a:srgbClr val="00B0F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fontAlgn="b"/>
            <a:r>
              <a:rPr lang="ru-RU" sz="1600" dirty="0">
                <a:effectLst/>
              </a:rPr>
              <a:t>Разработка  программы использования  открытых </a:t>
            </a:r>
            <a:r>
              <a:rPr lang="ru-RU" sz="1600" dirty="0" err="1">
                <a:effectLst/>
              </a:rPr>
              <a:t>водоисточников</a:t>
            </a:r>
            <a:r>
              <a:rPr lang="ru-RU" sz="1600" dirty="0">
                <a:effectLst/>
              </a:rPr>
              <a:t> для полива</a:t>
            </a:r>
            <a:endParaRPr lang="ru-RU" sz="1600" dirty="0">
              <a:solidFill>
                <a:srgbClr val="000000"/>
              </a:solidFill>
              <a:effectLst/>
              <a:latin typeface="Calibri"/>
            </a:endParaRPr>
          </a:p>
        </p:txBody>
      </p:sp>
      <p:sp>
        <p:nvSpPr>
          <p:cNvPr id="20" name="Горизонтальный свиток 19"/>
          <p:cNvSpPr/>
          <p:nvPr/>
        </p:nvSpPr>
        <p:spPr bwMode="auto">
          <a:xfrm>
            <a:off x="5511761" y="2420888"/>
            <a:ext cx="3384375" cy="720080"/>
          </a:xfrm>
          <a:prstGeom prst="horizontalScroll">
            <a:avLst/>
          </a:prstGeom>
          <a:solidFill>
            <a:srgbClr val="00B0F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fontAlgn="b"/>
            <a:r>
              <a:rPr lang="ru-RU" sz="1600" dirty="0">
                <a:effectLst/>
              </a:rPr>
              <a:t>Программа в стадии разработки</a:t>
            </a:r>
            <a:endParaRPr lang="ru-RU" sz="1600" dirty="0">
              <a:solidFill>
                <a:srgbClr val="000000"/>
              </a:solidFill>
              <a:effectLst/>
              <a:latin typeface="Calibri"/>
            </a:endParaRPr>
          </a:p>
        </p:txBody>
      </p:sp>
      <p:sp>
        <p:nvSpPr>
          <p:cNvPr id="21" name="Горизонтальный свиток 20"/>
          <p:cNvSpPr/>
          <p:nvPr/>
        </p:nvSpPr>
        <p:spPr bwMode="auto">
          <a:xfrm>
            <a:off x="395836" y="3645024"/>
            <a:ext cx="3337370" cy="720080"/>
          </a:xfrm>
          <a:prstGeom prst="horizontalScroll">
            <a:avLst/>
          </a:prstGeom>
          <a:solidFill>
            <a:srgbClr val="00B0F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fontAlgn="b"/>
            <a:r>
              <a:rPr lang="ru-RU" sz="1600" dirty="0">
                <a:effectLst/>
              </a:rPr>
              <a:t>Завершение централизации водоснабжения</a:t>
            </a:r>
            <a:endParaRPr lang="ru-RU" sz="1600" dirty="0">
              <a:solidFill>
                <a:srgbClr val="000000"/>
              </a:solidFill>
              <a:effectLst/>
              <a:latin typeface="Calibri"/>
            </a:endParaRPr>
          </a:p>
        </p:txBody>
      </p:sp>
      <p:sp>
        <p:nvSpPr>
          <p:cNvPr id="22" name="Горизонтальный свиток 21"/>
          <p:cNvSpPr/>
          <p:nvPr/>
        </p:nvSpPr>
        <p:spPr bwMode="auto">
          <a:xfrm>
            <a:off x="5511762" y="3356992"/>
            <a:ext cx="3384376" cy="1224136"/>
          </a:xfrm>
          <a:prstGeom prst="horizontalScroll">
            <a:avLst/>
          </a:prstGeom>
          <a:solidFill>
            <a:srgbClr val="00B0F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fontAlgn="b"/>
            <a:r>
              <a:rPr lang="ru-RU" sz="1600" dirty="0">
                <a:effectLst/>
              </a:rPr>
              <a:t>Передача полномочий от </a:t>
            </a:r>
            <a:r>
              <a:rPr lang="ru-RU" sz="1600" dirty="0" smtClean="0">
                <a:effectLst/>
              </a:rPr>
              <a:t>МО на </a:t>
            </a:r>
            <a:r>
              <a:rPr lang="ru-RU" sz="1600" dirty="0">
                <a:effectLst/>
              </a:rPr>
              <a:t>уровень государственного  органа  власти</a:t>
            </a:r>
            <a:endParaRPr lang="ru-RU" sz="1600" dirty="0">
              <a:solidFill>
                <a:srgbClr val="000000"/>
              </a:solidFill>
              <a:effectLst/>
              <a:latin typeface="Calibri"/>
            </a:endParaRPr>
          </a:p>
        </p:txBody>
      </p:sp>
      <p:sp>
        <p:nvSpPr>
          <p:cNvPr id="23" name="Горизонтальный свиток 22"/>
          <p:cNvSpPr/>
          <p:nvPr/>
        </p:nvSpPr>
        <p:spPr bwMode="auto">
          <a:xfrm>
            <a:off x="367938" y="4828924"/>
            <a:ext cx="3337370" cy="864096"/>
          </a:xfrm>
          <a:prstGeom prst="horizontalScroll">
            <a:avLst/>
          </a:prstGeom>
          <a:solidFill>
            <a:srgbClr val="00B0F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fontAlgn="b"/>
            <a:r>
              <a:rPr lang="ru-RU" sz="1600" dirty="0">
                <a:effectLst/>
              </a:rPr>
              <a:t>Завершение ввода полигонов ТБО во всех МО области</a:t>
            </a:r>
            <a:endParaRPr lang="ru-RU" sz="1600" dirty="0">
              <a:solidFill>
                <a:srgbClr val="000000"/>
              </a:solidFill>
              <a:effectLst/>
              <a:latin typeface="Calibri"/>
            </a:endParaRPr>
          </a:p>
        </p:txBody>
      </p:sp>
      <p:sp>
        <p:nvSpPr>
          <p:cNvPr id="24" name="Горизонтальный свиток 23"/>
          <p:cNvSpPr/>
          <p:nvPr/>
        </p:nvSpPr>
        <p:spPr bwMode="auto">
          <a:xfrm>
            <a:off x="5511761" y="4581127"/>
            <a:ext cx="3384376" cy="1359691"/>
          </a:xfrm>
          <a:prstGeom prst="horizontalScroll">
            <a:avLst/>
          </a:prstGeom>
          <a:solidFill>
            <a:srgbClr val="00B0F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fontAlgn="b"/>
            <a:r>
              <a:rPr lang="ru-RU" sz="1600" dirty="0">
                <a:effectLst/>
              </a:rPr>
              <a:t>Завершен 1 этап  полигона ТБО в </a:t>
            </a:r>
            <a:r>
              <a:rPr lang="ru-RU" sz="1600" dirty="0" err="1">
                <a:effectLst/>
              </a:rPr>
              <a:t>Долгоруковском</a:t>
            </a:r>
            <a:r>
              <a:rPr lang="ru-RU" sz="1600" dirty="0">
                <a:effectLst/>
              </a:rPr>
              <a:t> районе, дальнейшая эксплуатация в рамках концессии</a:t>
            </a:r>
            <a:endParaRPr lang="ru-RU" sz="1600" dirty="0">
              <a:solidFill>
                <a:srgbClr val="000000"/>
              </a:solidFill>
              <a:effectLst/>
              <a:latin typeface="Calibri"/>
            </a:endParaRPr>
          </a:p>
        </p:txBody>
      </p:sp>
      <p:sp>
        <p:nvSpPr>
          <p:cNvPr id="25" name="Горизонтальный свиток 24"/>
          <p:cNvSpPr/>
          <p:nvPr/>
        </p:nvSpPr>
        <p:spPr bwMode="auto">
          <a:xfrm>
            <a:off x="337144" y="6000251"/>
            <a:ext cx="3368164" cy="720080"/>
          </a:xfrm>
          <a:prstGeom prst="horizontalScroll">
            <a:avLst/>
          </a:prstGeom>
          <a:solidFill>
            <a:srgbClr val="00B0F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fontAlgn="b"/>
            <a:r>
              <a:rPr lang="ru-RU" sz="1600" dirty="0">
                <a:effectLst/>
              </a:rPr>
              <a:t>Определение технологии переработки ТБО</a:t>
            </a:r>
            <a:endParaRPr lang="ru-RU" sz="1600" dirty="0">
              <a:solidFill>
                <a:srgbClr val="000000"/>
              </a:solidFill>
              <a:effectLst/>
              <a:latin typeface="Calibri"/>
            </a:endParaRPr>
          </a:p>
        </p:txBody>
      </p:sp>
      <p:sp>
        <p:nvSpPr>
          <p:cNvPr id="26" name="Горизонтальный свиток 25"/>
          <p:cNvSpPr/>
          <p:nvPr/>
        </p:nvSpPr>
        <p:spPr bwMode="auto">
          <a:xfrm>
            <a:off x="5511761" y="5949280"/>
            <a:ext cx="3384375" cy="720080"/>
          </a:xfrm>
          <a:prstGeom prst="horizontalScroll">
            <a:avLst/>
          </a:prstGeom>
          <a:solidFill>
            <a:srgbClr val="00B0F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fontAlgn="b"/>
            <a:r>
              <a:rPr lang="ru-RU" sz="1600" dirty="0">
                <a:effectLst/>
              </a:rPr>
              <a:t>Заключение концессионного соглашения</a:t>
            </a:r>
            <a:endParaRPr lang="ru-RU" sz="1600" dirty="0">
              <a:solidFill>
                <a:srgbClr val="000000"/>
              </a:solidFill>
              <a:effectLst/>
              <a:latin typeface="Calibri"/>
            </a:endParaRPr>
          </a:p>
        </p:txBody>
      </p:sp>
      <p:sp>
        <p:nvSpPr>
          <p:cNvPr id="30" name="Стрелка вправо 29"/>
          <p:cNvSpPr/>
          <p:nvPr/>
        </p:nvSpPr>
        <p:spPr bwMode="auto">
          <a:xfrm>
            <a:off x="4158795" y="2663531"/>
            <a:ext cx="1008112" cy="419472"/>
          </a:xfrm>
          <a:prstGeom prst="rightArrow">
            <a:avLst/>
          </a:prstGeom>
          <a:solidFill>
            <a:srgbClr val="FFC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smtClean="0">
              <a:ln>
                <a:noFill/>
              </a:ln>
              <a:solidFill>
                <a:srgbClr val="66003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31" name="Стрелка вправо 30"/>
          <p:cNvSpPr/>
          <p:nvPr/>
        </p:nvSpPr>
        <p:spPr bwMode="auto">
          <a:xfrm>
            <a:off x="4158795" y="3759324"/>
            <a:ext cx="1008112" cy="419472"/>
          </a:xfrm>
          <a:prstGeom prst="rightArrow">
            <a:avLst/>
          </a:prstGeom>
          <a:solidFill>
            <a:srgbClr val="FFC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smtClean="0">
              <a:ln>
                <a:noFill/>
              </a:ln>
              <a:solidFill>
                <a:srgbClr val="66003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32" name="Стрелка вправо 31"/>
          <p:cNvSpPr/>
          <p:nvPr/>
        </p:nvSpPr>
        <p:spPr bwMode="auto">
          <a:xfrm>
            <a:off x="4158795" y="5051236"/>
            <a:ext cx="1008112" cy="419472"/>
          </a:xfrm>
          <a:prstGeom prst="rightArrow">
            <a:avLst/>
          </a:prstGeom>
          <a:solidFill>
            <a:srgbClr val="FFC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smtClean="0">
              <a:ln>
                <a:noFill/>
              </a:ln>
              <a:solidFill>
                <a:srgbClr val="66003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33" name="Стрелка вправо 32"/>
          <p:cNvSpPr/>
          <p:nvPr/>
        </p:nvSpPr>
        <p:spPr bwMode="auto">
          <a:xfrm>
            <a:off x="4158795" y="6085447"/>
            <a:ext cx="1008112" cy="419472"/>
          </a:xfrm>
          <a:prstGeom prst="rightArrow">
            <a:avLst/>
          </a:prstGeom>
          <a:solidFill>
            <a:srgbClr val="FFC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smtClean="0">
              <a:ln>
                <a:noFill/>
              </a:ln>
              <a:solidFill>
                <a:srgbClr val="66003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738098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b="1" dirty="0">
                <a:solidFill>
                  <a:schemeClr val="tx1"/>
                </a:solidFill>
                <a:effectLst/>
              </a:rPr>
              <a:t>Задачи</a:t>
            </a:r>
            <a:br>
              <a:rPr lang="ru-RU" sz="2800" b="1" dirty="0">
                <a:solidFill>
                  <a:schemeClr val="tx1"/>
                </a:solidFill>
                <a:effectLst/>
              </a:rPr>
            </a:br>
            <a:r>
              <a:rPr lang="ru-RU" b="1" dirty="0">
                <a:solidFill>
                  <a:schemeClr val="tx1"/>
                </a:solidFill>
                <a:effectLst/>
              </a:rPr>
              <a:t> управления жилищно-коммунального </a:t>
            </a:r>
            <a:r>
              <a:rPr lang="ru-RU" b="1" dirty="0" smtClean="0">
                <a:solidFill>
                  <a:schemeClr val="tx1"/>
                </a:solidFill>
                <a:effectLst/>
              </a:rPr>
              <a:t>хозяйства в сфере водоснабжения и водоотведения </a:t>
            </a:r>
            <a:r>
              <a:rPr lang="ru-RU" b="1" dirty="0">
                <a:solidFill>
                  <a:schemeClr val="tx1"/>
                </a:solidFill>
                <a:effectLst/>
              </a:rPr>
              <a:t>на 2015 год</a:t>
            </a:r>
            <a:endParaRPr lang="ru-RU" dirty="0">
              <a:solidFill>
                <a:schemeClr val="tx1"/>
              </a:solidFill>
              <a:effectLst/>
            </a:endParaRPr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27679981"/>
              </p:ext>
            </p:extLst>
          </p:nvPr>
        </p:nvGraphicFramePr>
        <p:xfrm>
          <a:off x="251520" y="1556792"/>
          <a:ext cx="8784976" cy="51845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81B3D36-DF98-4401-9587-7DD57EC53E89}" type="slidenum">
              <a:rPr lang="ru-RU" smtClean="0"/>
              <a:pPr>
                <a:defRPr/>
              </a:pPr>
              <a:t>25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785040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940966"/>
          </a:xfrm>
        </p:spPr>
        <p:txBody>
          <a:bodyPr/>
          <a:lstStyle/>
          <a:p>
            <a:r>
              <a:rPr lang="ru-RU" b="1" dirty="0">
                <a:solidFill>
                  <a:srgbClr val="031828"/>
                </a:solidFill>
                <a:latin typeface="Tahoma" pitchFamily="34" charset="0"/>
                <a:cs typeface="Tahoma" pitchFamily="34" charset="0"/>
              </a:rPr>
              <a:t>Повышение эффективности и надежности эксплуатации водохозяйственных </a:t>
            </a:r>
            <a:r>
              <a:rPr lang="ru-RU" b="1" dirty="0" smtClean="0">
                <a:solidFill>
                  <a:srgbClr val="031828"/>
                </a:solidFill>
                <a:latin typeface="Tahoma" pitchFamily="34" charset="0"/>
                <a:cs typeface="Tahoma" pitchFamily="34" charset="0"/>
              </a:rPr>
              <a:t>объектов по управлением</a:t>
            </a:r>
            <a:br>
              <a:rPr lang="ru-RU" b="1" dirty="0" smtClean="0">
                <a:solidFill>
                  <a:srgbClr val="031828"/>
                </a:solidFill>
                <a:latin typeface="Tahoma" pitchFamily="34" charset="0"/>
                <a:cs typeface="Tahoma" pitchFamily="34" charset="0"/>
              </a:rPr>
            </a:br>
            <a:r>
              <a:rPr lang="ru-RU" b="1" dirty="0" smtClean="0">
                <a:solidFill>
                  <a:srgbClr val="031828"/>
                </a:solidFill>
                <a:latin typeface="Tahoma" pitchFamily="34" charset="0"/>
                <a:cs typeface="Tahoma" pitchFamily="34" charset="0"/>
              </a:rPr>
              <a:t> ОГУП «</a:t>
            </a:r>
            <a:r>
              <a:rPr lang="ru-RU" b="1" dirty="0" err="1" smtClean="0">
                <a:solidFill>
                  <a:srgbClr val="031828"/>
                </a:solidFill>
                <a:latin typeface="Tahoma" pitchFamily="34" charset="0"/>
                <a:cs typeface="Tahoma" pitchFamily="34" charset="0"/>
              </a:rPr>
              <a:t>Липецкоблводоканал</a:t>
            </a:r>
            <a:r>
              <a:rPr lang="ru-RU" b="1" dirty="0" smtClean="0">
                <a:solidFill>
                  <a:srgbClr val="031828"/>
                </a:solidFill>
                <a:latin typeface="Tahoma" pitchFamily="34" charset="0"/>
                <a:cs typeface="Tahoma" pitchFamily="34" charset="0"/>
              </a:rPr>
              <a:t>»</a:t>
            </a:r>
            <a:r>
              <a:rPr lang="ru-RU" b="1" dirty="0">
                <a:solidFill>
                  <a:srgbClr val="031828"/>
                </a:solidFill>
                <a:latin typeface="Tahoma" pitchFamily="34" charset="0"/>
                <a:cs typeface="Tahoma" pitchFamily="34" charset="0"/>
              </a:rPr>
              <a:t/>
            </a:r>
            <a:br>
              <a:rPr lang="ru-RU" b="1" dirty="0">
                <a:solidFill>
                  <a:srgbClr val="031828"/>
                </a:solidFill>
                <a:latin typeface="Tahoma" pitchFamily="34" charset="0"/>
                <a:cs typeface="Tahoma" pitchFamily="34" charset="0"/>
              </a:rPr>
            </a:b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81B3D36-DF98-4401-9587-7DD57EC53E89}" type="slidenum">
              <a:rPr lang="ru-RU" smtClean="0"/>
              <a:pPr>
                <a:defRPr/>
              </a:pPr>
              <a:t>26</a:t>
            </a:fld>
            <a:endParaRPr lang="ru-RU" dirty="0"/>
          </a:p>
        </p:txBody>
      </p:sp>
      <p:graphicFrame>
        <p:nvGraphicFramePr>
          <p:cNvPr id="9" name="Объект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11748134"/>
              </p:ext>
            </p:extLst>
          </p:nvPr>
        </p:nvGraphicFramePr>
        <p:xfrm>
          <a:off x="179512" y="1484784"/>
          <a:ext cx="8784976" cy="52131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8946491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Задачи </a:t>
            </a:r>
            <a:r>
              <a:rPr lang="ru-RU" smtClean="0"/>
              <a:t>по  расселению </a:t>
            </a:r>
            <a:r>
              <a:rPr lang="ru-RU" dirty="0" smtClean="0"/>
              <a:t>детей-сирот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81B3D36-DF98-4401-9587-7DD57EC53E89}" type="slidenum">
              <a:rPr lang="ru-RU" smtClean="0">
                <a:solidFill>
                  <a:srgbClr val="000000"/>
                </a:solidFill>
              </a:rPr>
              <a:pPr>
                <a:defRPr/>
              </a:pPr>
              <a:t>27</a:t>
            </a:fld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 bwMode="auto">
          <a:xfrm>
            <a:off x="2339752" y="1268760"/>
            <a:ext cx="4320479" cy="1180727"/>
          </a:xfrm>
          <a:prstGeom prst="ellipse">
            <a:avLst/>
          </a:prstGeom>
          <a:blipFill>
            <a:blip r:embed="rId2"/>
            <a:tile tx="0" ty="0" sx="100000" sy="100000" flip="none" algn="tl"/>
          </a:blip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indent="0" algn="ctr">
              <a:buNone/>
            </a:pPr>
            <a:r>
              <a:rPr lang="ru-RU" b="1" dirty="0" smtClean="0">
                <a:solidFill>
                  <a:schemeClr val="accent6"/>
                </a:solidFill>
                <a:effectLst/>
                <a:latin typeface="Times New Roman" pitchFamily="18" charset="0"/>
                <a:cs typeface="Times New Roman" pitchFamily="18" charset="0"/>
              </a:rPr>
              <a:t>Объем финансирования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66003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Овал 5"/>
          <p:cNvSpPr/>
          <p:nvPr/>
        </p:nvSpPr>
        <p:spPr bwMode="auto">
          <a:xfrm>
            <a:off x="179512" y="2387397"/>
            <a:ext cx="3218763" cy="1224136"/>
          </a:xfrm>
          <a:prstGeom prst="ellipse">
            <a:avLst/>
          </a:prstGeom>
          <a:blipFill>
            <a:blip r:embed="rId2"/>
            <a:tile tx="0" ty="0" sx="100000" sy="100000" flip="none" algn="tl"/>
          </a:blip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ru-RU" sz="2400" b="1" dirty="0" smtClean="0">
                <a:solidFill>
                  <a:srgbClr val="2D2D8A"/>
                </a:solidFill>
                <a:effectLst/>
                <a:latin typeface="Times New Roman" pitchFamily="18" charset="0"/>
                <a:cs typeface="Times New Roman" pitchFamily="18" charset="0"/>
              </a:rPr>
              <a:t>Федеральный бюджет</a:t>
            </a:r>
            <a:endParaRPr lang="ru-RU" sz="2400" dirty="0" smtClean="0"/>
          </a:p>
        </p:txBody>
      </p:sp>
      <p:sp>
        <p:nvSpPr>
          <p:cNvPr id="7" name="Овал 6"/>
          <p:cNvSpPr/>
          <p:nvPr/>
        </p:nvSpPr>
        <p:spPr bwMode="auto">
          <a:xfrm>
            <a:off x="5925601" y="2276872"/>
            <a:ext cx="3218763" cy="1224136"/>
          </a:xfrm>
          <a:prstGeom prst="ellipse">
            <a:avLst/>
          </a:prstGeom>
          <a:blipFill>
            <a:blip r:embed="rId2"/>
            <a:tile tx="0" ty="0" sx="100000" sy="100000" flip="none" algn="tl"/>
          </a:blip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ru-RU" sz="2400" b="1" dirty="0" smtClean="0">
                <a:solidFill>
                  <a:srgbClr val="2D2D8A"/>
                </a:solidFill>
                <a:effectLst/>
                <a:latin typeface="Times New Roman" pitchFamily="18" charset="0"/>
                <a:cs typeface="Times New Roman" pitchFamily="18" charset="0"/>
              </a:rPr>
              <a:t>Областной бюджет</a:t>
            </a:r>
            <a:endParaRPr lang="ru-RU" sz="2400" dirty="0" smtClean="0"/>
          </a:p>
        </p:txBody>
      </p:sp>
      <p:sp>
        <p:nvSpPr>
          <p:cNvPr id="8" name="Овал 7"/>
          <p:cNvSpPr/>
          <p:nvPr/>
        </p:nvSpPr>
        <p:spPr bwMode="auto">
          <a:xfrm>
            <a:off x="186922" y="3915881"/>
            <a:ext cx="2570691" cy="1224136"/>
          </a:xfrm>
          <a:prstGeom prst="ellipse">
            <a:avLst/>
          </a:prstGeom>
          <a:blipFill>
            <a:blip r:embed="rId2"/>
            <a:tile tx="0" ty="0" sx="100000" sy="100000" flip="none" algn="tl"/>
          </a:blip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65 млн. руб.</a:t>
            </a:r>
            <a:endParaRPr lang="ru-RU" sz="28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Овал 8"/>
          <p:cNvSpPr/>
          <p:nvPr/>
        </p:nvSpPr>
        <p:spPr bwMode="auto">
          <a:xfrm>
            <a:off x="6538841" y="3789040"/>
            <a:ext cx="2570691" cy="1224136"/>
          </a:xfrm>
          <a:prstGeom prst="ellipse">
            <a:avLst/>
          </a:prstGeom>
          <a:blipFill>
            <a:blip r:embed="rId2"/>
            <a:tile tx="0" ty="0" sx="100000" sy="100000" flip="none" algn="tl"/>
          </a:blip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108 млн. руб.</a:t>
            </a:r>
            <a:endParaRPr lang="ru-RU" sz="28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Овал 9"/>
          <p:cNvSpPr/>
          <p:nvPr/>
        </p:nvSpPr>
        <p:spPr bwMode="auto">
          <a:xfrm>
            <a:off x="3264807" y="2888940"/>
            <a:ext cx="2952328" cy="2013711"/>
          </a:xfrm>
          <a:prstGeom prst="ellipse">
            <a:avLst/>
          </a:prstGeom>
          <a:blipFill>
            <a:blip r:embed="rId2"/>
            <a:tile tx="0" ty="0" sx="100000" sy="100000" flip="none" algn="tl"/>
          </a:blip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Планы на 2015 год</a:t>
            </a:r>
            <a:endParaRPr lang="ru-RU" sz="3600" dirty="0" smtClean="0">
              <a:solidFill>
                <a:srgbClr val="C00000"/>
              </a:solidFill>
            </a:endParaRPr>
          </a:p>
        </p:txBody>
      </p:sp>
      <p:sp>
        <p:nvSpPr>
          <p:cNvPr id="11" name="Овал 10"/>
          <p:cNvSpPr/>
          <p:nvPr/>
        </p:nvSpPr>
        <p:spPr bwMode="auto">
          <a:xfrm>
            <a:off x="1537090" y="5161287"/>
            <a:ext cx="6599531" cy="1527657"/>
          </a:xfrm>
          <a:prstGeom prst="ellipse">
            <a:avLst/>
          </a:prstGeom>
          <a:blipFill>
            <a:blip r:embed="rId2"/>
            <a:tile tx="0" ty="0" sx="100000" sy="100000" flip="none" algn="tl"/>
          </a:blip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ru-RU" sz="2400" b="1" dirty="0" smtClean="0">
                <a:solidFill>
                  <a:srgbClr val="2D2D8A"/>
                </a:solidFill>
                <a:effectLst/>
                <a:latin typeface="Times New Roman" pitchFamily="18" charset="0"/>
                <a:cs typeface="Times New Roman" pitchFamily="18" charset="0"/>
              </a:rPr>
              <a:t>Общий объем финансирования </a:t>
            </a:r>
          </a:p>
          <a:p>
            <a:pPr algn="ctr"/>
            <a:r>
              <a:rPr lang="ru-RU" sz="2800" b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173 млн. руб. ≈ 115 квартир</a:t>
            </a:r>
            <a:endParaRPr lang="ru-RU" sz="2800" dirty="0" smtClean="0">
              <a:solidFill>
                <a:srgbClr val="C00000"/>
              </a:solidFill>
            </a:endParaRPr>
          </a:p>
        </p:txBody>
      </p:sp>
      <p:cxnSp>
        <p:nvCxnSpPr>
          <p:cNvPr id="12" name="Прямая со стрелкой 11"/>
          <p:cNvCxnSpPr/>
          <p:nvPr/>
        </p:nvCxnSpPr>
        <p:spPr bwMode="auto">
          <a:xfrm flipH="1">
            <a:off x="1979712" y="2171836"/>
            <a:ext cx="477826" cy="181035"/>
          </a:xfrm>
          <a:prstGeom prst="straightConnector1">
            <a:avLst/>
          </a:prstGeom>
          <a:solidFill>
            <a:schemeClr val="accent1"/>
          </a:solidFill>
          <a:ln w="508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3" name="Прямая со стрелкой 12"/>
          <p:cNvCxnSpPr/>
          <p:nvPr/>
        </p:nvCxnSpPr>
        <p:spPr bwMode="auto">
          <a:xfrm>
            <a:off x="6732240" y="1945643"/>
            <a:ext cx="537078" cy="181035"/>
          </a:xfrm>
          <a:prstGeom prst="straightConnector1">
            <a:avLst/>
          </a:prstGeom>
          <a:solidFill>
            <a:schemeClr val="accent1"/>
          </a:solidFill>
          <a:ln w="508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4" name="Прямая со стрелкой 13"/>
          <p:cNvCxnSpPr/>
          <p:nvPr/>
        </p:nvCxnSpPr>
        <p:spPr bwMode="auto">
          <a:xfrm>
            <a:off x="550802" y="3520988"/>
            <a:ext cx="214067" cy="483619"/>
          </a:xfrm>
          <a:prstGeom prst="straightConnector1">
            <a:avLst/>
          </a:prstGeom>
          <a:solidFill>
            <a:schemeClr val="accent1"/>
          </a:solidFill>
          <a:ln w="508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5" name="Прямая со стрелкой 14"/>
          <p:cNvCxnSpPr/>
          <p:nvPr/>
        </p:nvCxnSpPr>
        <p:spPr bwMode="auto">
          <a:xfrm flipH="1">
            <a:off x="8760278" y="3352059"/>
            <a:ext cx="155830" cy="644024"/>
          </a:xfrm>
          <a:prstGeom prst="straightConnector1">
            <a:avLst/>
          </a:prstGeom>
          <a:solidFill>
            <a:schemeClr val="accent1"/>
          </a:solidFill>
          <a:ln w="508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9" name="Прямая со стрелкой 18"/>
          <p:cNvCxnSpPr/>
          <p:nvPr/>
        </p:nvCxnSpPr>
        <p:spPr bwMode="auto">
          <a:xfrm>
            <a:off x="1331640" y="5161287"/>
            <a:ext cx="763739" cy="319192"/>
          </a:xfrm>
          <a:prstGeom prst="straightConnector1">
            <a:avLst/>
          </a:prstGeom>
          <a:solidFill>
            <a:schemeClr val="accent1"/>
          </a:solidFill>
          <a:ln w="508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1" name="Прямая со стрелкой 20"/>
          <p:cNvCxnSpPr/>
          <p:nvPr/>
        </p:nvCxnSpPr>
        <p:spPr bwMode="auto">
          <a:xfrm flipH="1">
            <a:off x="7869836" y="5013176"/>
            <a:ext cx="590596" cy="467303"/>
          </a:xfrm>
          <a:prstGeom prst="straightConnector1">
            <a:avLst/>
          </a:prstGeom>
          <a:solidFill>
            <a:schemeClr val="accent1"/>
          </a:solidFill>
          <a:ln w="508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24360793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/>
          <a:lstStyle/>
          <a:p>
            <a:r>
              <a:rPr lang="ru-RU" sz="2400" b="1" dirty="0">
                <a:solidFill>
                  <a:schemeClr val="tx1"/>
                </a:solidFill>
                <a:effectLst/>
                <a:cs typeface="Times New Roman" pitchFamily="18" charset="0"/>
              </a:rPr>
              <a:t>Задачи по переселению граждан из аварийного жилья  и капитальному ремонту многоквартирных домов на 2015 год</a:t>
            </a:r>
            <a:endParaRPr lang="ru-RU" sz="2400" dirty="0">
              <a:solidFill>
                <a:schemeClr val="tx1"/>
              </a:solidFill>
            </a:endParaRPr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8190890"/>
              </p:ext>
            </p:extLst>
          </p:nvPr>
        </p:nvGraphicFramePr>
        <p:xfrm>
          <a:off x="179512" y="1772816"/>
          <a:ext cx="8964488" cy="47525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81B3D36-DF98-4401-9587-7DD57EC53E89}" type="slidenum">
              <a:rPr lang="ru-RU" smtClean="0"/>
              <a:pPr>
                <a:defRPr/>
              </a:pPr>
              <a:t>28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047571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Объёмы  финансирования  из всех источников</a:t>
            </a:r>
            <a:br>
              <a:rPr lang="ru-RU" dirty="0" smtClean="0"/>
            </a:br>
            <a:r>
              <a:rPr lang="ru-RU" dirty="0" smtClean="0"/>
              <a:t>мероприятий </a:t>
            </a:r>
            <a:r>
              <a:rPr lang="ru-RU" dirty="0"/>
              <a:t>по </a:t>
            </a:r>
            <a:r>
              <a:rPr lang="ru-RU" dirty="0" smtClean="0"/>
              <a:t>водоснабжению (млн. </a:t>
            </a:r>
            <a:r>
              <a:rPr lang="ru-RU" dirty="0" err="1" smtClean="0"/>
              <a:t>руб</a:t>
            </a:r>
            <a:r>
              <a:rPr lang="ru-RU" dirty="0" smtClean="0"/>
              <a:t>)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81B3D36-DF98-4401-9587-7DD57EC53E89}" type="slidenum">
              <a:rPr lang="ru-RU" smtClean="0"/>
              <a:pPr>
                <a:defRPr/>
              </a:pPr>
              <a:t>3</a:t>
            </a:fld>
            <a:endParaRPr lang="ru-RU" dirty="0"/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47815281"/>
              </p:ext>
            </p:extLst>
          </p:nvPr>
        </p:nvGraphicFramePr>
        <p:xfrm>
          <a:off x="457200" y="1600200"/>
          <a:ext cx="5338936" cy="51411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Схема 7"/>
          <p:cNvGraphicFramePr/>
          <p:nvPr>
            <p:extLst>
              <p:ext uri="{D42A27DB-BD31-4B8C-83A1-F6EECF244321}">
                <p14:modId xmlns:p14="http://schemas.microsoft.com/office/powerpoint/2010/main" val="4282678762"/>
              </p:ext>
            </p:extLst>
          </p:nvPr>
        </p:nvGraphicFramePr>
        <p:xfrm>
          <a:off x="4860032" y="1700808"/>
          <a:ext cx="4392488" cy="23042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4644008" y="4309467"/>
            <a:ext cx="4266937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 smtClean="0"/>
              <a:t> </a:t>
            </a:r>
            <a:r>
              <a:rPr lang="ru-RU" sz="1400" b="1" dirty="0" smtClean="0">
                <a:solidFill>
                  <a:srgbClr val="FF0000"/>
                </a:solidFill>
                <a:effectLst/>
              </a:rPr>
              <a:t>Наиболее значимые объекты  в 2014 году:</a:t>
            </a:r>
          </a:p>
          <a:p>
            <a:endParaRPr lang="ru-RU" sz="1400" b="1" dirty="0" smtClean="0">
              <a:solidFill>
                <a:srgbClr val="FF0000"/>
              </a:solidFill>
              <a:effectLst/>
            </a:endParaRPr>
          </a:p>
          <a:p>
            <a:pPr marL="285750" indent="-285750">
              <a:buFontTx/>
              <a:buChar char="-"/>
            </a:pPr>
            <a:r>
              <a:rPr lang="ru-RU" sz="1200" b="1" dirty="0" smtClean="0">
                <a:solidFill>
                  <a:schemeClr val="tx1"/>
                </a:solidFill>
                <a:effectLst/>
              </a:rPr>
              <a:t>Выполнено проектирование объединённого </a:t>
            </a:r>
          </a:p>
          <a:p>
            <a:r>
              <a:rPr lang="ru-RU" sz="1200" b="1" dirty="0" smtClean="0">
                <a:solidFill>
                  <a:schemeClr val="tx1"/>
                </a:solidFill>
                <a:effectLst/>
              </a:rPr>
              <a:t>водозабора для обеспечения  4 сельских поселений</a:t>
            </a:r>
            <a:r>
              <a:rPr lang="ru-RU" sz="1200" dirty="0" smtClean="0"/>
              <a:t>;</a:t>
            </a:r>
          </a:p>
          <a:p>
            <a:endParaRPr lang="ru-RU" sz="1200" dirty="0"/>
          </a:p>
          <a:p>
            <a:r>
              <a:rPr lang="ru-RU" sz="1200" b="1" dirty="0">
                <a:solidFill>
                  <a:schemeClr val="tx1"/>
                </a:solidFill>
                <a:effectLst/>
              </a:rPr>
              <a:t>-  Строительство водовода  в г. Данкове</a:t>
            </a:r>
          </a:p>
          <a:p>
            <a:endParaRPr lang="ru-RU" sz="1200" dirty="0"/>
          </a:p>
          <a:p>
            <a:r>
              <a:rPr lang="ru-RU" sz="1200" dirty="0" smtClean="0"/>
              <a:t>-</a:t>
            </a:r>
            <a:r>
              <a:rPr lang="ru-RU" sz="1200" b="1" dirty="0">
                <a:solidFill>
                  <a:schemeClr val="tx1"/>
                </a:solidFill>
                <a:effectLst/>
              </a:rPr>
              <a:t>Строительство дюкера  до </a:t>
            </a:r>
            <a:r>
              <a:rPr lang="ru-RU" sz="1200" b="1" dirty="0" err="1">
                <a:solidFill>
                  <a:schemeClr val="tx1"/>
                </a:solidFill>
                <a:effectLst/>
              </a:rPr>
              <a:t>Большесамовецкого</a:t>
            </a:r>
            <a:r>
              <a:rPr lang="ru-RU" sz="1200" b="1" dirty="0">
                <a:solidFill>
                  <a:schemeClr val="tx1"/>
                </a:solidFill>
                <a:effectLst/>
              </a:rPr>
              <a:t> </a:t>
            </a:r>
          </a:p>
          <a:p>
            <a:r>
              <a:rPr lang="ru-RU" sz="1200" b="1" dirty="0">
                <a:solidFill>
                  <a:schemeClr val="tx1"/>
                </a:solidFill>
                <a:effectLst/>
              </a:rPr>
              <a:t>водозабора в г. Грязи</a:t>
            </a:r>
          </a:p>
        </p:txBody>
      </p:sp>
    </p:spTree>
    <p:extLst>
      <p:ext uri="{BB962C8B-B14F-4D97-AF65-F5344CB8AC3E}">
        <p14:creationId xmlns:p14="http://schemas.microsoft.com/office/powerpoint/2010/main" val="277279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6772151" y="6899535"/>
            <a:ext cx="2133600" cy="333375"/>
          </a:xfrm>
          <a:noFill/>
        </p:spPr>
        <p:txBody>
          <a:bodyPr/>
          <a:lstStyle>
            <a:lvl1pPr eaLnBrk="0" hangingPunct="0">
              <a:defRPr sz="2000">
                <a:solidFill>
                  <a:srgbClr val="660033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rgbClr val="660033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rgbClr val="660033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rgbClr val="660033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rgbClr val="660033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660033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660033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660033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660033"/>
                </a:solidFill>
                <a:latin typeface="Arial" charset="0"/>
              </a:defRPr>
            </a:lvl9pPr>
          </a:lstStyle>
          <a:p>
            <a:pPr eaLnBrk="1" hangingPunct="1"/>
            <a:fld id="{31F155A0-3ED6-4EC3-A4E8-5FB72017B862}" type="slidenum">
              <a:rPr lang="ru-RU" sz="1400" smtClean="0">
                <a:solidFill>
                  <a:srgbClr val="000000"/>
                </a:solidFill>
              </a:rPr>
              <a:pPr eaLnBrk="1" hangingPunct="1"/>
              <a:t>4</a:t>
            </a:fld>
            <a:endParaRPr lang="ru-RU" sz="1400" smtClean="0">
              <a:solidFill>
                <a:srgbClr val="000000"/>
              </a:solidFill>
            </a:endParaRPr>
          </a:p>
        </p:txBody>
      </p:sp>
      <p:sp>
        <p:nvSpPr>
          <p:cNvPr id="17411" name="Rectangle 5"/>
          <p:cNvSpPr>
            <a:spLocks noChangeArrowheads="1"/>
          </p:cNvSpPr>
          <p:nvPr/>
        </p:nvSpPr>
        <p:spPr bwMode="auto">
          <a:xfrm>
            <a:off x="1187450" y="1801813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eaLnBrk="0" hangingPunct="0"/>
            <a:endParaRPr lang="ru-RU">
              <a:effectLst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83568" y="868650"/>
            <a:ext cx="791178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effectLst/>
              </a:rPr>
              <a:t>Создание благоприятной среды для проживания населения</a:t>
            </a:r>
            <a:endParaRPr lang="ru-RU" dirty="0">
              <a:effectLst/>
            </a:endParaRPr>
          </a:p>
        </p:txBody>
      </p:sp>
      <p:graphicFrame>
        <p:nvGraphicFramePr>
          <p:cNvPr id="10" name="Схема 9"/>
          <p:cNvGraphicFramePr/>
          <p:nvPr>
            <p:extLst>
              <p:ext uri="{D42A27DB-BD31-4B8C-83A1-F6EECF244321}">
                <p14:modId xmlns:p14="http://schemas.microsoft.com/office/powerpoint/2010/main" val="4100546307"/>
              </p:ext>
            </p:extLst>
          </p:nvPr>
        </p:nvGraphicFramePr>
        <p:xfrm>
          <a:off x="683568" y="1628800"/>
          <a:ext cx="8064896" cy="46977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5418443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6988175" y="6524625"/>
            <a:ext cx="2133600" cy="333375"/>
          </a:xfrm>
          <a:noFill/>
        </p:spPr>
        <p:txBody>
          <a:bodyPr/>
          <a:lstStyle>
            <a:lvl1pPr eaLnBrk="0" hangingPunct="0">
              <a:defRPr sz="2000">
                <a:solidFill>
                  <a:srgbClr val="660033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rgbClr val="660033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rgbClr val="660033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rgbClr val="660033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rgbClr val="660033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660033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660033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660033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660033"/>
                </a:solidFill>
                <a:latin typeface="Arial" charset="0"/>
              </a:defRPr>
            </a:lvl9pPr>
          </a:lstStyle>
          <a:p>
            <a:pPr eaLnBrk="1" hangingPunct="1"/>
            <a:fld id="{31F155A0-3ED6-4EC3-A4E8-5FB72017B862}" type="slidenum">
              <a:rPr lang="ru-RU" sz="1400" smtClean="0">
                <a:solidFill>
                  <a:srgbClr val="000000"/>
                </a:solidFill>
              </a:rPr>
              <a:pPr eaLnBrk="1" hangingPunct="1"/>
              <a:t>5</a:t>
            </a:fld>
            <a:endParaRPr lang="ru-RU" sz="1400" smtClean="0">
              <a:solidFill>
                <a:srgbClr val="000000"/>
              </a:solidFill>
            </a:endParaRPr>
          </a:p>
        </p:txBody>
      </p:sp>
      <p:sp>
        <p:nvSpPr>
          <p:cNvPr id="17411" name="Rectangle 5"/>
          <p:cNvSpPr>
            <a:spLocks noChangeArrowheads="1"/>
          </p:cNvSpPr>
          <p:nvPr/>
        </p:nvSpPr>
        <p:spPr bwMode="auto">
          <a:xfrm>
            <a:off x="1187450" y="1801813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eaLnBrk="0" hangingPunct="0"/>
            <a:endParaRPr lang="ru-RU">
              <a:effectLst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587177" y="620688"/>
            <a:ext cx="806489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effectLst/>
              </a:rPr>
              <a:t>Улучшение экологической обстановки и </a:t>
            </a:r>
            <a:endParaRPr lang="ru-RU" b="1" dirty="0" smtClean="0">
              <a:effectLst/>
            </a:endParaRPr>
          </a:p>
          <a:p>
            <a:pPr algn="ctr"/>
            <a:r>
              <a:rPr lang="ru-RU" b="1" dirty="0" smtClean="0">
                <a:effectLst/>
              </a:rPr>
              <a:t>недопущение </a:t>
            </a:r>
            <a:r>
              <a:rPr lang="ru-RU" b="1" dirty="0">
                <a:effectLst/>
              </a:rPr>
              <a:t>загрязнения подземных вод</a:t>
            </a:r>
            <a:endParaRPr lang="ru-RU" dirty="0">
              <a:effectLst/>
            </a:endParaRPr>
          </a:p>
          <a:p>
            <a:pPr algn="ctr"/>
            <a:r>
              <a:rPr lang="ru-RU" b="1" dirty="0">
                <a:solidFill>
                  <a:schemeClr val="tx1"/>
                </a:solidFill>
                <a:effectLst/>
              </a:rPr>
              <a:t> </a:t>
            </a:r>
          </a:p>
        </p:txBody>
      </p:sp>
      <p:graphicFrame>
        <p:nvGraphicFramePr>
          <p:cNvPr id="13" name="Схема 12"/>
          <p:cNvGraphicFramePr/>
          <p:nvPr>
            <p:extLst>
              <p:ext uri="{D42A27DB-BD31-4B8C-83A1-F6EECF244321}">
                <p14:modId xmlns:p14="http://schemas.microsoft.com/office/powerpoint/2010/main" val="927051943"/>
              </p:ext>
            </p:extLst>
          </p:nvPr>
        </p:nvGraphicFramePr>
        <p:xfrm>
          <a:off x="251520" y="1636351"/>
          <a:ext cx="8784975" cy="467296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8415580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6902896" y="6524625"/>
            <a:ext cx="2133600" cy="333375"/>
          </a:xfrm>
          <a:noFill/>
        </p:spPr>
        <p:txBody>
          <a:bodyPr/>
          <a:lstStyle>
            <a:lvl1pPr eaLnBrk="0" hangingPunct="0">
              <a:defRPr sz="2000">
                <a:solidFill>
                  <a:srgbClr val="660033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rgbClr val="660033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rgbClr val="660033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rgbClr val="660033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rgbClr val="660033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660033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660033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660033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660033"/>
                </a:solidFill>
                <a:latin typeface="Arial" charset="0"/>
              </a:defRPr>
            </a:lvl9pPr>
          </a:lstStyle>
          <a:p>
            <a:pPr algn="l" eaLnBrk="1" hangingPunct="1"/>
            <a:fld id="{31F155A0-3ED6-4EC3-A4E8-5FB72017B862}" type="slidenum">
              <a:rPr lang="ru-RU" sz="1200" smtClean="0">
                <a:solidFill>
                  <a:srgbClr val="000000"/>
                </a:solidFill>
              </a:rPr>
              <a:pPr algn="l" eaLnBrk="1" hangingPunct="1"/>
              <a:t>6</a:t>
            </a:fld>
            <a:endParaRPr lang="ru-RU" sz="1200" dirty="0" smtClean="0">
              <a:solidFill>
                <a:srgbClr val="000000"/>
              </a:solidFill>
            </a:endParaRPr>
          </a:p>
        </p:txBody>
      </p:sp>
      <p:sp>
        <p:nvSpPr>
          <p:cNvPr id="17411" name="Rectangle 5"/>
          <p:cNvSpPr>
            <a:spLocks noChangeArrowheads="1"/>
          </p:cNvSpPr>
          <p:nvPr/>
        </p:nvSpPr>
        <p:spPr bwMode="auto">
          <a:xfrm>
            <a:off x="1187450" y="1973213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eaLnBrk="0" hangingPunct="0"/>
            <a:endParaRPr lang="ru-RU">
              <a:effectLst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1382" y="476672"/>
            <a:ext cx="90010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effectLst/>
              </a:rPr>
              <a:t>Не  выполненные полномочия </a:t>
            </a:r>
            <a:endParaRPr lang="ru-RU" b="1" dirty="0" smtClean="0">
              <a:effectLst/>
            </a:endParaRPr>
          </a:p>
          <a:p>
            <a:pPr algn="ctr"/>
            <a:r>
              <a:rPr lang="ru-RU" b="1" dirty="0" smtClean="0">
                <a:effectLst/>
              </a:rPr>
              <a:t>органами </a:t>
            </a:r>
            <a:r>
              <a:rPr lang="ru-RU" b="1" dirty="0">
                <a:effectLst/>
              </a:rPr>
              <a:t>местного  самоуправления</a:t>
            </a:r>
            <a:endParaRPr lang="ru-RU" dirty="0">
              <a:effectLst/>
            </a:endParaRPr>
          </a:p>
        </p:txBody>
      </p:sp>
      <p:graphicFrame>
        <p:nvGraphicFramePr>
          <p:cNvPr id="21" name="Схема 20"/>
          <p:cNvGraphicFramePr/>
          <p:nvPr>
            <p:extLst>
              <p:ext uri="{D42A27DB-BD31-4B8C-83A1-F6EECF244321}">
                <p14:modId xmlns:p14="http://schemas.microsoft.com/office/powerpoint/2010/main" val="4156907578"/>
              </p:ext>
            </p:extLst>
          </p:nvPr>
        </p:nvGraphicFramePr>
        <p:xfrm>
          <a:off x="21382" y="1484784"/>
          <a:ext cx="9001000" cy="51845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6552368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20688"/>
            <a:ext cx="8229600" cy="1008112"/>
          </a:xfrm>
        </p:spPr>
        <p:txBody>
          <a:bodyPr/>
          <a:lstStyle/>
          <a:p>
            <a:pPr marL="0" indent="0"/>
            <a:r>
              <a:rPr lang="ru-RU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Динамика удельного расхода </a:t>
            </a:r>
            <a:r>
              <a:rPr lang="ru-RU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электроэнергии, кВт*ч/ куб. м</a:t>
            </a:r>
            <a:endParaRPr lang="ru-RU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81B3D36-DF98-4401-9587-7DD57EC53E89}" type="slidenum">
              <a:rPr lang="ru-RU" smtClean="0"/>
              <a:pPr>
                <a:defRPr/>
              </a:pPr>
              <a:t>7</a:t>
            </a:fld>
            <a:endParaRPr lang="ru-RU" dirty="0"/>
          </a:p>
        </p:txBody>
      </p:sp>
      <p:graphicFrame>
        <p:nvGraphicFramePr>
          <p:cNvPr id="11" name="Объект 10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91989321"/>
              </p:ext>
            </p:extLst>
          </p:nvPr>
        </p:nvGraphicFramePr>
        <p:xfrm>
          <a:off x="179512" y="1556792"/>
          <a:ext cx="8805664" cy="48245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4850471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Динамика изменения  потерь </a:t>
            </a:r>
            <a:br>
              <a:rPr lang="ru-RU" dirty="0" smtClean="0"/>
            </a:br>
            <a:r>
              <a:rPr lang="ru-RU" dirty="0" smtClean="0"/>
              <a:t>при транспортировке воды  за период 2013-2014 годов (%)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81B3D36-DF98-4401-9587-7DD57EC53E89}" type="slidenum">
              <a:rPr lang="ru-RU" smtClean="0"/>
              <a:pPr>
                <a:defRPr/>
              </a:pPr>
              <a:t>8</a:t>
            </a:fld>
            <a:endParaRPr lang="ru-RU" dirty="0"/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31280597"/>
              </p:ext>
            </p:extLst>
          </p:nvPr>
        </p:nvGraphicFramePr>
        <p:xfrm>
          <a:off x="467544" y="1772816"/>
          <a:ext cx="8579296" cy="482453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5784288"/>
              </p:ext>
            </p:extLst>
          </p:nvPr>
        </p:nvGraphicFramePr>
        <p:xfrm>
          <a:off x="755576" y="1772816"/>
          <a:ext cx="8317434" cy="43204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04056"/>
                <a:gridCol w="504056"/>
                <a:gridCol w="444465"/>
                <a:gridCol w="508402"/>
                <a:gridCol w="379791"/>
                <a:gridCol w="432048"/>
                <a:gridCol w="504056"/>
                <a:gridCol w="486164"/>
                <a:gridCol w="449940"/>
                <a:gridCol w="432048"/>
                <a:gridCol w="504056"/>
                <a:gridCol w="504056"/>
                <a:gridCol w="432048"/>
                <a:gridCol w="504056"/>
                <a:gridCol w="432048"/>
                <a:gridCol w="432048"/>
                <a:gridCol w="504056"/>
                <a:gridCol w="360040"/>
              </a:tblGrid>
              <a:tr h="432048"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u="none" strike="noStrike" dirty="0">
                          <a:effectLst/>
                        </a:rPr>
                        <a:t>2%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280" marR="5280" marT="52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u="none" strike="noStrike" dirty="0">
                          <a:effectLst/>
                        </a:rPr>
                        <a:t>9%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280" marR="5280" marT="52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u="none" strike="noStrike" dirty="0">
                          <a:effectLst/>
                        </a:rPr>
                        <a:t>-41%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280" marR="5280" marT="52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u="none" strike="noStrike" dirty="0">
                          <a:effectLst/>
                        </a:rPr>
                        <a:t>0%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280" marR="5280" marT="52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u="none" strike="noStrike" dirty="0">
                          <a:effectLst/>
                        </a:rPr>
                        <a:t>0%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280" marR="5280" marT="52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u="none" strike="noStrike" dirty="0">
                          <a:effectLst/>
                        </a:rPr>
                        <a:t>0%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280" marR="5280" marT="52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u="none" strike="noStrike" dirty="0">
                          <a:effectLst/>
                        </a:rPr>
                        <a:t>221%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280" marR="5280" marT="52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u="none" strike="noStrike" dirty="0">
                          <a:effectLst/>
                        </a:rPr>
                        <a:t>-1%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280" marR="5280" marT="52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u="none" strike="noStrike" dirty="0">
                          <a:effectLst/>
                        </a:rPr>
                        <a:t>-3%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280" marR="5280" marT="52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u="none" strike="noStrike" dirty="0">
                          <a:effectLst/>
                        </a:rPr>
                        <a:t>-21%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280" marR="5280" marT="52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u="none" strike="noStrike" dirty="0">
                          <a:effectLst/>
                        </a:rPr>
                        <a:t>-44%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280" marR="5280" marT="52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u="none" strike="noStrike" dirty="0">
                          <a:effectLst/>
                        </a:rPr>
                        <a:t>-14%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280" marR="5280" marT="52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u="none" strike="noStrike" dirty="0">
                          <a:effectLst/>
                        </a:rPr>
                        <a:t>76%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280" marR="5280" marT="52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u="none" strike="noStrike" dirty="0">
                          <a:effectLst/>
                        </a:rPr>
                        <a:t>26%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280" marR="5280" marT="52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u="none" strike="noStrike" dirty="0">
                          <a:effectLst/>
                        </a:rPr>
                        <a:t>10%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280" marR="5280" marT="52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u="none" strike="noStrike" dirty="0">
                          <a:effectLst/>
                        </a:rPr>
                        <a:t>11%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280" marR="5280" marT="52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u="none" strike="noStrike" dirty="0">
                          <a:effectLst/>
                        </a:rPr>
                        <a:t>6%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280" marR="5280" marT="52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u="none" strike="noStrike" dirty="0">
                          <a:effectLst/>
                        </a:rPr>
                        <a:t>11%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280" marR="5280" marT="528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541628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Тарифы </a:t>
            </a:r>
            <a:r>
              <a:rPr lang="ru-RU" dirty="0" smtClean="0"/>
              <a:t> </a:t>
            </a:r>
            <a:r>
              <a:rPr lang="ru-RU" dirty="0"/>
              <a:t>на холодную </a:t>
            </a:r>
            <a:r>
              <a:rPr lang="ru-RU" dirty="0" smtClean="0"/>
              <a:t>воду</a:t>
            </a:r>
            <a:br>
              <a:rPr lang="ru-RU" dirty="0" smtClean="0"/>
            </a:br>
            <a:r>
              <a:rPr lang="ru-RU" dirty="0" smtClean="0"/>
              <a:t> по ЦФО для </a:t>
            </a:r>
            <a:r>
              <a:rPr lang="ru-RU" dirty="0"/>
              <a:t>населения </a:t>
            </a:r>
            <a:r>
              <a:rPr lang="ru-RU" dirty="0" smtClean="0"/>
              <a:t>на 2014 год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81B3D36-DF98-4401-9587-7DD57EC53E89}" type="slidenum">
              <a:rPr lang="ru-RU" smtClean="0">
                <a:solidFill>
                  <a:srgbClr val="000000"/>
                </a:solidFill>
              </a:rPr>
              <a:pPr>
                <a:defRPr/>
              </a:pPr>
              <a:t>9</a:t>
            </a:fld>
            <a:endParaRPr lang="ru-RU" dirty="0">
              <a:solidFill>
                <a:srgbClr val="000000"/>
              </a:solidFill>
            </a:endParaRPr>
          </a:p>
        </p:txBody>
      </p:sp>
      <p:graphicFrame>
        <p:nvGraphicFramePr>
          <p:cNvPr id="7" name="Объект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66649079"/>
              </p:ext>
            </p:extLst>
          </p:nvPr>
        </p:nvGraphicFramePr>
        <p:xfrm>
          <a:off x="179512" y="1600200"/>
          <a:ext cx="8784976" cy="50691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7894266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Шаблон ЖКХ">
  <a:themeElements>
    <a:clrScheme name="Шаблон ЖКХ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Шаблон ЖКХ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2000" b="0" i="0" u="none" strike="noStrike" cap="none" normalizeH="0" baseline="0" smtClean="0">
            <a:ln>
              <a:noFill/>
            </a:ln>
            <a:solidFill>
              <a:srgbClr val="660033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2000" b="0" i="0" u="none" strike="noStrike" cap="none" normalizeH="0" baseline="0" smtClean="0">
            <a:ln>
              <a:noFill/>
            </a:ln>
            <a:solidFill>
              <a:srgbClr val="660033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charset="0"/>
          </a:defRPr>
        </a:defPPr>
      </a:lstStyle>
    </a:lnDef>
  </a:objectDefaults>
  <a:extraClrSchemeLst>
    <a:extraClrScheme>
      <a:clrScheme name="Шаблон ЖКХ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Шаблон ЖКХ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Шаблон ЖКХ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Шаблон ЖКХ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Шаблон ЖКХ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Шаблон ЖКХ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блон ЖКХ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блон ЖКХ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блон ЖКХ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блон ЖКХ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блон ЖКХ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блон ЖКХ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Специальное оформление">
  <a:themeElements>
    <a:clrScheme name="Специальное оформление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пециальное оформление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2000" b="0" i="0" u="none" strike="noStrike" cap="none" normalizeH="0" baseline="0" smtClean="0">
            <a:ln>
              <a:noFill/>
            </a:ln>
            <a:solidFill>
              <a:srgbClr val="660033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2000" b="0" i="0" u="none" strike="noStrike" cap="none" normalizeH="0" baseline="0" smtClean="0">
            <a:ln>
              <a:noFill/>
            </a:ln>
            <a:solidFill>
              <a:srgbClr val="660033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charset="0"/>
          </a:defRPr>
        </a:defPPr>
      </a:lstStyle>
    </a:lnDef>
  </a:objectDefaults>
  <a:extraClrSchemeLst>
    <a:extraClrScheme>
      <a:clrScheme name="Специальное оформление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пециальное оформление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пециальное оформление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пециальное оформление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пециальное оформление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пециальное оформление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пециальное оформление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пециальное оформление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пециальное оформление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пециальное оформление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пециальное оформление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пециальное оформление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Слайды отдел жилья подготовка к зиме">
  <a:themeElements>
    <a:clrScheme name="Слайды отдел жилья подготовка к зиме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лайды отдел жилья подготовка к зиме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Char char="-"/>
          <a:tabLst/>
          <a:defRPr kumimoji="0" lang="ru-RU" sz="1400" b="0" i="0" u="none" strike="noStrike" cap="none" normalizeH="0" baseline="0" smtClean="0">
            <a:ln>
              <a:noFill/>
            </a:ln>
            <a:solidFill>
              <a:srgbClr val="660033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Char char="-"/>
          <a:tabLst/>
          <a:defRPr kumimoji="0" lang="ru-RU" sz="1400" b="0" i="0" u="none" strike="noStrike" cap="none" normalizeH="0" baseline="0" smtClean="0">
            <a:ln>
              <a:noFill/>
            </a:ln>
            <a:solidFill>
              <a:srgbClr val="660033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charset="0"/>
          </a:defRPr>
        </a:defPPr>
      </a:lstStyle>
    </a:lnDef>
  </a:objectDefaults>
  <a:extraClrSchemeLst>
    <a:extraClrScheme>
      <a:clrScheme name="Слайды отдел жилья подготовка к зиме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лайды отдел жилья подготовка к зиме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лайды отдел жилья подготовка к зиме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лайды отдел жилья подготовка к зиме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лайды отдел жилья подготовка к зиме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лайды отдел жилья подготовка к зиме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лайды отдел жилья подготовка к зиме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лайды отдел жилья подготовка к зиме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лайды отдел жилья подготовка к зиме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лайды отдел жилья подготовка к зиме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лайды отдел жилья подготовка к зиме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лайды отдел жилья подготовка к зиме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Шаблон ЖКХ</Template>
  <TotalTime>6356</TotalTime>
  <Words>1464</Words>
  <Application>Microsoft Office PowerPoint</Application>
  <PresentationFormat>Экран (4:3)</PresentationFormat>
  <Paragraphs>307</Paragraphs>
  <Slides>28</Slides>
  <Notes>4</Notes>
  <HiddenSlides>0</HiddenSlides>
  <MMClips>0</MMClips>
  <ScaleCrop>false</ScaleCrop>
  <HeadingPairs>
    <vt:vector size="4" baseType="variant">
      <vt:variant>
        <vt:lpstr>Тема</vt:lpstr>
      </vt:variant>
      <vt:variant>
        <vt:i4>3</vt:i4>
      </vt:variant>
      <vt:variant>
        <vt:lpstr>Заголовки слайдов</vt:lpstr>
      </vt:variant>
      <vt:variant>
        <vt:i4>28</vt:i4>
      </vt:variant>
    </vt:vector>
  </HeadingPairs>
  <TitlesOfParts>
    <vt:vector size="31" baseType="lpstr">
      <vt:lpstr>Шаблон ЖКХ</vt:lpstr>
      <vt:lpstr>Специальное оформление</vt:lpstr>
      <vt:lpstr>Слайды отдел жилья подготовка к зиме</vt:lpstr>
      <vt:lpstr>Информация о финансировании программ и  использовании субсидий в сфере ЖКХ в 2014 году</vt:lpstr>
      <vt:lpstr>Источники финансирования  мероприятий  по строительству, реконструкции и модернизации  объектов водоснабжения в 2014 году (млн. руб)</vt:lpstr>
      <vt:lpstr>Объёмы  финансирования  из всех источников мероприятий по водоснабжению (млн. руб) </vt:lpstr>
      <vt:lpstr>Презентация PowerPoint</vt:lpstr>
      <vt:lpstr>Презентация PowerPoint</vt:lpstr>
      <vt:lpstr>Презентация PowerPoint</vt:lpstr>
      <vt:lpstr>Динамика удельного расхода электроэнергии, кВт*ч/ куб. м</vt:lpstr>
      <vt:lpstr>Динамика изменения  потерь  при транспортировке воды  за период 2013-2014 годов (%)</vt:lpstr>
      <vt:lpstr>Тарифы  на холодную воду  по ЦФО для населения на 2014 год</vt:lpstr>
      <vt:lpstr>Тарифы  на водоотведение  по ЦФО для населения на 2014 год</vt:lpstr>
      <vt:lpstr>Сравнение цены строительства объектов ВКХ</vt:lpstr>
      <vt:lpstr>Объем финансирования работ  по благоустройству территории в 2014г.</vt:lpstr>
      <vt:lpstr>Финансирование мероприятий по благоустройству   в расчёте на 1 жителя области, рублей</vt:lpstr>
      <vt:lpstr>Презентация PowerPoint</vt:lpstr>
      <vt:lpstr>Развитие ОГУП «Липецкоблводоканал»   по приоритетным направлениям деятельности </vt:lpstr>
      <vt:lpstr> СРЕДНЕМЕСЯЧНАЯ ЗАРПЛАТА НА 1 РАБОТАЮЩЕГО  ПО ОТРАСЛЯМ В ЛИПЕЦКОЙ ОБЛАСТИ  (РУБ.)    </vt:lpstr>
      <vt:lpstr>Сформирован специализированный жилищный фонд  Липецкой области для обеспечения  детей-сирот жильем 2013-2014 г.г.  </vt:lpstr>
      <vt:lpstr>Проблемы  при работе с детьми-сиротами  по предоставлению жилых помещений</vt:lpstr>
      <vt:lpstr>Выполнение программ по капитальному ремонту многоквартирных домов (МКД) за 2014 год </vt:lpstr>
      <vt:lpstr>Динамика переселения граждан из непригодного для проживания и аварийного жилищного фонда за 2008-2014 гг. (человек) </vt:lpstr>
      <vt:lpstr>Проблемные вопросы по переселению граждан  из аварийного жилья</vt:lpstr>
      <vt:lpstr>Проблемные вопросы по капитальному ремонту многоквартирных домов :</vt:lpstr>
      <vt:lpstr>Взаимодействие  с общественными организациями</vt:lpstr>
      <vt:lpstr>Исполнение  поручений  главы администрации области   О. П. Королёва</vt:lpstr>
      <vt:lpstr>Задачи  управления жилищно-коммунального хозяйства в сфере водоснабжения и водоотведения на 2015 год</vt:lpstr>
      <vt:lpstr>Повышение эффективности и надежности эксплуатации водохозяйственных объектов по управлением  ОГУП «Липецкоблводоканал» </vt:lpstr>
      <vt:lpstr>Задачи по  расселению детей-сирот </vt:lpstr>
      <vt:lpstr>Задачи по переселению граждан из аварийного жилья  и капитальному ремонту многоквартирных домов на 2015 год</vt:lpstr>
    </vt:vector>
  </TitlesOfParts>
  <Company>Управление энергетики и ЖКХ Липецкой области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Название презентации</dc:title>
  <dc:subject>заседание администрации 28.01.2008</dc:subject>
  <dc:creator>Гриценко</dc:creator>
  <cp:lastModifiedBy>Фёдоров</cp:lastModifiedBy>
  <cp:revision>601</cp:revision>
  <cp:lastPrinted>2015-02-18T04:44:57Z</cp:lastPrinted>
  <dcterms:created xsi:type="dcterms:W3CDTF">2011-07-19T09:21:26Z</dcterms:created>
  <dcterms:modified xsi:type="dcterms:W3CDTF">2015-02-26T05:19:17Z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